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4" r:id="rId4"/>
    <p:sldMasterId id="2147483698" r:id="rId5"/>
  </p:sldMasterIdLst>
  <p:notesMasterIdLst>
    <p:notesMasterId r:id="rId36"/>
  </p:notesMasterIdLst>
  <p:sldIdLst>
    <p:sldId id="256" r:id="rId6"/>
    <p:sldId id="327" r:id="rId7"/>
    <p:sldId id="567" r:id="rId8"/>
    <p:sldId id="1179" r:id="rId9"/>
    <p:sldId id="571" r:id="rId10"/>
    <p:sldId id="1175" r:id="rId11"/>
    <p:sldId id="1186" r:id="rId12"/>
    <p:sldId id="588" r:id="rId13"/>
    <p:sldId id="1180" r:id="rId14"/>
    <p:sldId id="584" r:id="rId15"/>
    <p:sldId id="587" r:id="rId16"/>
    <p:sldId id="1182" r:id="rId17"/>
    <p:sldId id="580" r:id="rId18"/>
    <p:sldId id="682" r:id="rId19"/>
    <p:sldId id="1181" r:id="rId20"/>
    <p:sldId id="334" r:id="rId21"/>
    <p:sldId id="1184" r:id="rId22"/>
    <p:sldId id="546" r:id="rId23"/>
    <p:sldId id="435" r:id="rId24"/>
    <p:sldId id="303" r:id="rId25"/>
    <p:sldId id="321" r:id="rId26"/>
    <p:sldId id="265" r:id="rId27"/>
    <p:sldId id="553" r:id="rId28"/>
    <p:sldId id="257" r:id="rId29"/>
    <p:sldId id="305" r:id="rId30"/>
    <p:sldId id="555" r:id="rId31"/>
    <p:sldId id="1187" r:id="rId32"/>
    <p:sldId id="548" r:id="rId33"/>
    <p:sldId id="441" r:id="rId34"/>
    <p:sldId id="56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706"/>
    <p:restoredTop sz="95588"/>
  </p:normalViewPr>
  <p:slideViewPr>
    <p:cSldViewPr snapToGrid="0" snapToObjects="1">
      <p:cViewPr>
        <p:scale>
          <a:sx n="78" d="100"/>
          <a:sy n="78" d="100"/>
        </p:scale>
        <p:origin x="1040" y="560"/>
      </p:cViewPr>
      <p:guideLst/>
    </p:cSldViewPr>
  </p:slideViewPr>
  <p:notesTextViewPr>
    <p:cViewPr>
      <p:scale>
        <a:sx n="1" d="1"/>
        <a:sy n="1" d="1"/>
      </p:scale>
      <p:origin x="0" y="0"/>
    </p:cViewPr>
  </p:notesTextViewPr>
  <p:sorterViewPr>
    <p:cViewPr>
      <p:scale>
        <a:sx n="87" d="100"/>
        <a:sy n="87"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E66930-754A-0043-B854-BB45B93380FE}" type="datetimeFigureOut">
              <a:rPr lang="en-US" smtClean="0"/>
              <a:t>4/5/22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C0A3BC-9048-9C46-AFDB-F54B587C11EF}" type="slidenum">
              <a:rPr lang="en-US" smtClean="0"/>
              <a:t>‹#›</a:t>
            </a:fld>
            <a:endParaRPr lang="en-US"/>
          </a:p>
        </p:txBody>
      </p:sp>
    </p:spTree>
    <p:extLst>
      <p:ext uri="{BB962C8B-B14F-4D97-AF65-F5344CB8AC3E}">
        <p14:creationId xmlns:p14="http://schemas.microsoft.com/office/powerpoint/2010/main" val="3435124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Joke:</a:t>
            </a:r>
            <a:r>
              <a:rPr lang="en-US" baseline="0" dirty="0"/>
              <a:t>  As you know I am an observer which I means that I get to paid to observe. I have observed that in general theorists are excellent consumers of jokes. In fact, the better the theorist the more the person is a </a:t>
            </a:r>
            <a:r>
              <a:rPr lang="en-US" sz="1200" kern="1200" dirty="0">
                <a:solidFill>
                  <a:schemeClr val="tx1"/>
                </a:solidFill>
                <a:effectLst/>
                <a:latin typeface="+mn-lt"/>
                <a:ea typeface="+mn-ea"/>
                <a:cs typeface="+mn-cs"/>
              </a:rPr>
              <a:t>connoisseur</a:t>
            </a:r>
            <a:r>
              <a:rPr lang="en-US" sz="1200" kern="1200" baseline="0" dirty="0">
                <a:solidFill>
                  <a:schemeClr val="tx1"/>
                </a:solidFill>
                <a:effectLst/>
                <a:latin typeface="+mn-lt"/>
                <a:ea typeface="+mn-ea"/>
                <a:cs typeface="+mn-cs"/>
              </a:rPr>
              <a:t> </a:t>
            </a:r>
            <a:r>
              <a:rPr lang="en-US" baseline="0" dirty="0"/>
              <a:t>of jokes. Even within theorists string theorists are particularly eager to hear good jokes. In fact </a:t>
            </a:r>
            <a:r>
              <a:rPr lang="en-US" baseline="0" dirty="0" err="1"/>
              <a:t>Spenta</a:t>
            </a:r>
            <a:r>
              <a:rPr lang="en-US" baseline="0" dirty="0"/>
              <a:t> is an excellent example of this conclusion.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E9B63-051C-5644-945A-9654D227A6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9107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026"/>
          <p:cNvSpPr>
            <a:spLocks noGrp="1" noRot="1" noChangeAspect="1" noChangeArrowheads="1"/>
          </p:cNvSpPr>
          <p:nvPr>
            <p:ph type="sldImg"/>
          </p:nvPr>
        </p:nvSpPr>
        <p:spPr>
          <a:xfrm>
            <a:off x="-17000538" y="-11796713"/>
            <a:ext cx="22198013" cy="12487276"/>
          </a:xfrm>
        </p:spPr>
      </p:sp>
      <p:sp>
        <p:nvSpPr>
          <p:cNvPr id="45059" name="Rectangle 1027"/>
          <p:cNvSpPr>
            <a:spLocks noGrp="1" noChangeArrowheads="1"/>
          </p:cNvSpPr>
          <p:nvPr>
            <p:ph type="body" idx="1"/>
          </p:nvPr>
        </p:nvSpPr>
        <p:spPr>
          <a:noFill/>
          <a:ln/>
        </p:spPr>
        <p:txBody>
          <a:bodyPr/>
          <a:lstStyle/>
          <a:p>
            <a:r>
              <a:rPr lang="en-US" dirty="0">
                <a:latin typeface="Times New Roman" pitchFamily="-107" charset="0"/>
                <a:ea typeface="ＭＳ Ｐゴシック" pitchFamily="-107" charset="-128"/>
                <a:cs typeface="ＭＳ Ｐゴシック" pitchFamily="-107" charset="-128"/>
              </a:rPr>
              <a:t>But final action is at Keck (see next slide)</a:t>
            </a:r>
          </a:p>
        </p:txBody>
      </p:sp>
    </p:spTree>
    <p:extLst>
      <p:ext uri="{BB962C8B-B14F-4D97-AF65-F5344CB8AC3E}">
        <p14:creationId xmlns:p14="http://schemas.microsoft.com/office/powerpoint/2010/main" val="1349806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Joke:</a:t>
            </a:r>
            <a:r>
              <a:rPr lang="en-US" baseline="0" dirty="0"/>
              <a:t>  As you know I am an observer which I means that I get to paid to observe. I have observed that in general theorists are excellent consumers of jokes. In fact, the better the theorist the more the person is a </a:t>
            </a:r>
            <a:r>
              <a:rPr lang="en-US" sz="1200" kern="1200" dirty="0">
                <a:solidFill>
                  <a:schemeClr val="tx1"/>
                </a:solidFill>
                <a:effectLst/>
                <a:latin typeface="+mn-lt"/>
                <a:ea typeface="+mn-ea"/>
                <a:cs typeface="+mn-cs"/>
              </a:rPr>
              <a:t>connoisseur</a:t>
            </a:r>
            <a:r>
              <a:rPr lang="en-US" sz="1200" kern="1200" baseline="0" dirty="0">
                <a:solidFill>
                  <a:schemeClr val="tx1"/>
                </a:solidFill>
                <a:effectLst/>
                <a:latin typeface="+mn-lt"/>
                <a:ea typeface="+mn-ea"/>
                <a:cs typeface="+mn-cs"/>
              </a:rPr>
              <a:t> </a:t>
            </a:r>
            <a:r>
              <a:rPr lang="en-US" baseline="0" dirty="0"/>
              <a:t>of jokes. Even within theorists string theorists are particularly eager to hear good jokes. In fact </a:t>
            </a:r>
            <a:r>
              <a:rPr lang="en-US" baseline="0" dirty="0" err="1"/>
              <a:t>Spenta</a:t>
            </a:r>
            <a:r>
              <a:rPr lang="en-US" baseline="0" dirty="0"/>
              <a:t> is an excellent example of this conclusion.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E9B63-051C-5644-945A-9654D227A6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1523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026"/>
          <p:cNvSpPr>
            <a:spLocks noGrp="1" noRot="1" noChangeAspect="1" noChangeArrowheads="1"/>
          </p:cNvSpPr>
          <p:nvPr>
            <p:ph type="sldImg"/>
          </p:nvPr>
        </p:nvSpPr>
        <p:spPr>
          <a:xfrm>
            <a:off x="-17000538" y="-11796713"/>
            <a:ext cx="22198013" cy="12487276"/>
          </a:xfrm>
        </p:spPr>
      </p:sp>
      <p:sp>
        <p:nvSpPr>
          <p:cNvPr id="45059" name="Rectangle 1027"/>
          <p:cNvSpPr>
            <a:spLocks noGrp="1" noChangeArrowheads="1"/>
          </p:cNvSpPr>
          <p:nvPr>
            <p:ph type="body" idx="1"/>
          </p:nvPr>
        </p:nvSpPr>
        <p:spPr>
          <a:noFill/>
          <a:ln/>
        </p:spPr>
        <p:txBody>
          <a:bodyPr/>
          <a:lstStyle/>
          <a:p>
            <a:r>
              <a:rPr lang="en-US" dirty="0">
                <a:latin typeface="Times New Roman" pitchFamily="-107" charset="0"/>
                <a:ea typeface="ＭＳ Ｐゴシック" pitchFamily="-107" charset="-128"/>
                <a:cs typeface="ＭＳ Ｐゴシック" pitchFamily="-107" charset="-128"/>
              </a:rPr>
              <a:t>But final action is at Keck (see next slide)</a:t>
            </a:r>
          </a:p>
        </p:txBody>
      </p:sp>
    </p:spTree>
    <p:extLst>
      <p:ext uri="{BB962C8B-B14F-4D97-AF65-F5344CB8AC3E}">
        <p14:creationId xmlns:p14="http://schemas.microsoft.com/office/powerpoint/2010/main" val="279970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026"/>
          <p:cNvSpPr>
            <a:spLocks noGrp="1" noRot="1" noChangeAspect="1" noChangeArrowheads="1"/>
          </p:cNvSpPr>
          <p:nvPr>
            <p:ph type="sldImg"/>
          </p:nvPr>
        </p:nvSpPr>
        <p:spPr>
          <a:xfrm>
            <a:off x="381000" y="685800"/>
            <a:ext cx="6096000" cy="3429000"/>
          </a:xfrm>
          <a:solidFill>
            <a:srgbClr val="FFFFFF"/>
          </a:solidFill>
          <a:ln>
            <a:solidFill>
              <a:srgbClr val="000000"/>
            </a:solidFill>
            <a:miter lim="800000"/>
          </a:ln>
        </p:spPr>
      </p:sp>
      <p:sp>
        <p:nvSpPr>
          <p:cNvPr id="55299" name="Rectangle 1027"/>
          <p:cNvSpPr>
            <a:spLocks noGrp="1" noChangeArrowheads="1"/>
          </p:cNvSpPr>
          <p:nvPr>
            <p:ph type="body" idx="1"/>
          </p:nvPr>
        </p:nvSpPr>
        <p:spPr>
          <a:xfrm>
            <a:off x="914400" y="4343400"/>
            <a:ext cx="5029200" cy="4114800"/>
          </a:xfrm>
          <a:solidFill>
            <a:srgbClr val="FFFFFF"/>
          </a:solidFill>
          <a:ln>
            <a:solidFill>
              <a:srgbClr val="000000"/>
            </a:solidFill>
            <a:miter lim="800000"/>
          </a:ln>
        </p:spPr>
        <p:txBody>
          <a:bodyPr/>
          <a:lstStyle/>
          <a:p>
            <a:r>
              <a:rPr lang="en-US" dirty="0">
                <a:latin typeface="Times New Roman" pitchFamily="-107" charset="0"/>
                <a:ea typeface="ＭＳ Ｐゴシック" pitchFamily="-107" charset="-128"/>
                <a:cs typeface="ＭＳ Ｐゴシック" pitchFamily="-107" charset="-128"/>
              </a:rPr>
              <a:t>Talk a bit about Zwicky. </a:t>
            </a:r>
            <a:r>
              <a:rPr lang="en-US" dirty="0" err="1">
                <a:latin typeface="Times New Roman" pitchFamily="-107" charset="0"/>
                <a:ea typeface="ＭＳ Ｐゴシック" pitchFamily="-107" charset="-128"/>
                <a:cs typeface="ＭＳ Ｐゴシック" pitchFamily="-107" charset="-128"/>
              </a:rPr>
              <a:t>Milli</a:t>
            </a:r>
            <a:r>
              <a:rPr lang="en-US" dirty="0">
                <a:latin typeface="Times New Roman" pitchFamily="-107" charset="0"/>
                <a:ea typeface="ＭＳ Ｐゴシック" pitchFamily="-107" charset="-128"/>
                <a:cs typeface="ＭＳ Ｐゴシック" pitchFamily="-107" charset="-128"/>
              </a:rPr>
              <a:t> Zwicky</a:t>
            </a:r>
            <a:r>
              <a:rPr lang="en-US" baseline="0" dirty="0">
                <a:latin typeface="Times New Roman" pitchFamily="-107" charset="0"/>
                <a:ea typeface="ＭＳ Ｐゴシック" pitchFamily="-107" charset="-128"/>
                <a:cs typeface="ＭＳ Ｐゴシック" pitchFamily="-107" charset="-128"/>
              </a:rPr>
              <a:t> </a:t>
            </a:r>
            <a:r>
              <a:rPr lang="en-US" baseline="0" dirty="0" err="1">
                <a:latin typeface="Times New Roman" pitchFamily="-107" charset="0"/>
                <a:ea typeface="ＭＳ Ｐゴシック" pitchFamily="-107" charset="-128"/>
                <a:cs typeface="ＭＳ Ｐゴシック" pitchFamily="-107" charset="-128"/>
              </a:rPr>
              <a:t>etc</a:t>
            </a:r>
            <a:endParaRPr lang="en-US" baseline="0" dirty="0">
              <a:latin typeface="Times New Roman" pitchFamily="-107" charset="0"/>
              <a:ea typeface="ＭＳ Ｐゴシック" pitchFamily="-107" charset="-128"/>
              <a:cs typeface="ＭＳ Ｐゴシック" pitchFamily="-107" charset="-128"/>
            </a:endParaRPr>
          </a:p>
          <a:p>
            <a:r>
              <a:rPr lang="en-US" baseline="0" dirty="0">
                <a:latin typeface="Times New Roman" pitchFamily="-107" charset="0"/>
                <a:ea typeface="ＭＳ Ｐゴシック" pitchFamily="-107" charset="-128"/>
                <a:cs typeface="ＭＳ Ｐゴシック" pitchFamily="-107" charset="-128"/>
              </a:rPr>
              <a:t>Von Karman, father of modern aeronautics, Zwicky as unit of roughness</a:t>
            </a:r>
            <a:endParaRPr lang="en-US" dirty="0">
              <a:latin typeface="Times New Roman" pitchFamily="-107" charset="0"/>
              <a:ea typeface="ＭＳ Ｐゴシック" pitchFamily="-107" charset="-128"/>
              <a:cs typeface="ＭＳ Ｐゴシック" pitchFamily="-107" charset="-128"/>
            </a:endParaRPr>
          </a:p>
        </p:txBody>
      </p:sp>
    </p:spTree>
    <p:extLst>
      <p:ext uri="{BB962C8B-B14F-4D97-AF65-F5344CB8AC3E}">
        <p14:creationId xmlns:p14="http://schemas.microsoft.com/office/powerpoint/2010/main" val="1395242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026"/>
          <p:cNvSpPr>
            <a:spLocks noGrp="1" noRot="1" noChangeAspect="1" noChangeArrowheads="1"/>
          </p:cNvSpPr>
          <p:nvPr>
            <p:ph type="sldImg"/>
          </p:nvPr>
        </p:nvSpPr>
        <p:spPr>
          <a:xfrm>
            <a:off x="381000" y="685800"/>
            <a:ext cx="6096000" cy="3429000"/>
          </a:xfrm>
          <a:solidFill>
            <a:srgbClr val="FFFFFF"/>
          </a:solidFill>
          <a:ln>
            <a:solidFill>
              <a:srgbClr val="000000"/>
            </a:solidFill>
            <a:miter lim="800000"/>
          </a:ln>
        </p:spPr>
      </p:sp>
      <p:sp>
        <p:nvSpPr>
          <p:cNvPr id="55299" name="Rectangle 1027"/>
          <p:cNvSpPr>
            <a:spLocks noGrp="1" noChangeArrowheads="1"/>
          </p:cNvSpPr>
          <p:nvPr>
            <p:ph type="body" idx="1"/>
          </p:nvPr>
        </p:nvSpPr>
        <p:spPr>
          <a:xfrm>
            <a:off x="914400" y="4343400"/>
            <a:ext cx="5029200" cy="4114800"/>
          </a:xfrm>
          <a:solidFill>
            <a:srgbClr val="FFFFFF"/>
          </a:solidFill>
          <a:ln>
            <a:solidFill>
              <a:srgbClr val="000000"/>
            </a:solidFill>
            <a:miter lim="800000"/>
          </a:ln>
        </p:spPr>
        <p:txBody>
          <a:bodyPr/>
          <a:lstStyle/>
          <a:p>
            <a:r>
              <a:rPr lang="en-US">
                <a:latin typeface="Times New Roman" pitchFamily="-107" charset="0"/>
                <a:ea typeface="ＭＳ Ｐゴシック" pitchFamily="-107" charset="-128"/>
                <a:cs typeface="ＭＳ Ｐゴシック" pitchFamily="-107" charset="-128"/>
              </a:rPr>
              <a:t>It wasn’t hardly centuries ago that mankind thought the universe was unchanging. The discovery of transients has now led us to believe that the universe changes not only on month and weeks but also days, hours and minutes! </a:t>
            </a:r>
          </a:p>
          <a:p>
            <a:r>
              <a:rPr lang="en-US">
                <a:latin typeface="Times New Roman" pitchFamily="-107" charset="0"/>
                <a:ea typeface="ＭＳ Ｐゴシック" pitchFamily="-107" charset="-128"/>
                <a:cs typeface="ＭＳ Ｐゴシック" pitchFamily="-107" charset="-128"/>
              </a:rPr>
              <a:t>In Ay 1, or any introduction to cosmic explosions, two classes of optical transients are introduced - novae and supernovae. our understanding about them has grown in leaps and bounds in the past two decades.  And for good reason. They  are both easy to find and Novae are faint but plentiful, supernovae  are rare but bright. Since the time of Hubble, this curious gap has been noted, and we have asked, are there are hitherto an undiscovered class of transients? Let us quantify this gap next.</a:t>
            </a:r>
          </a:p>
        </p:txBody>
      </p:sp>
    </p:spTree>
    <p:extLst>
      <p:ext uri="{BB962C8B-B14F-4D97-AF65-F5344CB8AC3E}">
        <p14:creationId xmlns:p14="http://schemas.microsoft.com/office/powerpoint/2010/main" val="1875609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C662C2C-BD77-6C47-B19C-C7C2E1384C47}"/>
              </a:ext>
            </a:extLst>
          </p:cNvPr>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5F095A-0739-0B4A-96D6-B11DA45DF22D}" type="slidenum">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226" name="Rectangle 2">
            <a:extLst>
              <a:ext uri="{FF2B5EF4-FFF2-40B4-BE49-F238E27FC236}">
                <a16:creationId xmlns:a16="http://schemas.microsoft.com/office/drawing/2014/main" id="{591030BC-EE0B-0B4F-A193-FFECFB39D3D7}"/>
              </a:ext>
            </a:extLst>
          </p:cNvPr>
          <p:cNvSpPr>
            <a:spLocks noGrp="1" noRot="1" noChangeAspect="1" noChangeArrowheads="1" noTextEdit="1"/>
          </p:cNvSpPr>
          <p:nvPr>
            <p:ph type="sldImg"/>
          </p:nvPr>
        </p:nvSpPr>
        <p:spPr>
          <a:ln/>
        </p:spPr>
      </p:sp>
      <p:sp>
        <p:nvSpPr>
          <p:cNvPr id="180227" name="Rectangle 3">
            <a:extLst>
              <a:ext uri="{FF2B5EF4-FFF2-40B4-BE49-F238E27FC236}">
                <a16:creationId xmlns:a16="http://schemas.microsoft.com/office/drawing/2014/main" id="{6F641247-EDA8-6E4D-914B-67936F934D3B}"/>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159409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B257DF6-C06B-AC45-9003-6EEDC147E19C}"/>
              </a:ext>
            </a:extLst>
          </p:cNvPr>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C35FCF-B95B-CA4A-A5C1-B16404894973}" type="slidenum">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130" name="Rectangle 2">
            <a:extLst>
              <a:ext uri="{FF2B5EF4-FFF2-40B4-BE49-F238E27FC236}">
                <a16:creationId xmlns:a16="http://schemas.microsoft.com/office/drawing/2014/main" id="{3A5E11B1-618A-F24A-BA51-DA48F3654BA7}"/>
              </a:ext>
            </a:extLst>
          </p:cNvPr>
          <p:cNvSpPr>
            <a:spLocks noGrp="1" noRot="1" noChangeAspect="1" noChangeArrowheads="1" noTextEdit="1"/>
          </p:cNvSpPr>
          <p:nvPr>
            <p:ph type="sldImg"/>
          </p:nvPr>
        </p:nvSpPr>
        <p:spPr>
          <a:ln/>
        </p:spPr>
      </p:sp>
      <p:sp>
        <p:nvSpPr>
          <p:cNvPr id="176131" name="Rectangle 3">
            <a:extLst>
              <a:ext uri="{FF2B5EF4-FFF2-40B4-BE49-F238E27FC236}">
                <a16:creationId xmlns:a16="http://schemas.microsoft.com/office/drawing/2014/main" id="{F90F486E-2A28-C146-8C80-EFF9AD0B24ED}"/>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78273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DBCDE9F-DFA1-AF49-9440-172EC2BDBDD6}"/>
              </a:ext>
            </a:extLst>
          </p:cNvPr>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98168C-F6BB-814C-BE7E-7339EB1BE41F}" type="slidenum">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370" name="Rectangle 2">
            <a:extLst>
              <a:ext uri="{FF2B5EF4-FFF2-40B4-BE49-F238E27FC236}">
                <a16:creationId xmlns:a16="http://schemas.microsoft.com/office/drawing/2014/main" id="{CA34E5B9-BFE0-C949-9060-B40A963EAA4C}"/>
              </a:ext>
            </a:extLst>
          </p:cNvPr>
          <p:cNvSpPr>
            <a:spLocks noGrp="1" noRot="1" noChangeAspect="1" noChangeArrowheads="1" noTextEdit="1"/>
          </p:cNvSpPr>
          <p:nvPr>
            <p:ph type="sldImg"/>
          </p:nvPr>
        </p:nvSpPr>
        <p:spPr>
          <a:ln/>
        </p:spPr>
      </p:sp>
      <p:sp>
        <p:nvSpPr>
          <p:cNvPr id="186371" name="Rectangle 3">
            <a:extLst>
              <a:ext uri="{FF2B5EF4-FFF2-40B4-BE49-F238E27FC236}">
                <a16:creationId xmlns:a16="http://schemas.microsoft.com/office/drawing/2014/main" id="{C485D13E-A0EA-E34D-9B6E-7202755BCF36}"/>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650150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to the idea of a factory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E9B63-051C-5644-945A-9654D227A6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6591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gif"/><Relationship Id="rId14" Type="http://schemas.openxmlformats.org/officeDocument/2006/relationships/image" Target="../media/image1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4BC22-AC13-1042-9232-697FBC54AA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430A12-47AC-0F40-A5CE-1804EDE79A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50FA03-9B6F-3B41-B9CC-578B146AEC56}"/>
              </a:ext>
            </a:extLst>
          </p:cNvPr>
          <p:cNvSpPr>
            <a:spLocks noGrp="1"/>
          </p:cNvSpPr>
          <p:nvPr>
            <p:ph type="dt" sz="half" idx="10"/>
          </p:nvPr>
        </p:nvSpPr>
        <p:spPr/>
        <p:txBody>
          <a:bodyPr/>
          <a:lstStyle/>
          <a:p>
            <a:fld id="{E67C0DCC-1CD5-E04B-A79D-E6C99F16403E}" type="datetimeFigureOut">
              <a:rPr lang="en-US" smtClean="0"/>
              <a:t>4/5/22</a:t>
            </a:fld>
            <a:endParaRPr lang="en-US"/>
          </a:p>
        </p:txBody>
      </p:sp>
      <p:sp>
        <p:nvSpPr>
          <p:cNvPr id="5" name="Footer Placeholder 4">
            <a:extLst>
              <a:ext uri="{FF2B5EF4-FFF2-40B4-BE49-F238E27FC236}">
                <a16:creationId xmlns:a16="http://schemas.microsoft.com/office/drawing/2014/main" id="{5D1ED3AD-59E0-0D41-8D3D-FA5B2F82E0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DB3D21-E48F-164A-877D-E5DCE4730718}"/>
              </a:ext>
            </a:extLst>
          </p:cNvPr>
          <p:cNvSpPr>
            <a:spLocks noGrp="1"/>
          </p:cNvSpPr>
          <p:nvPr>
            <p:ph type="sldNum" sz="quarter" idx="12"/>
          </p:nvPr>
        </p:nvSpPr>
        <p:spPr/>
        <p:txBody>
          <a:bodyPr/>
          <a:lstStyle/>
          <a:p>
            <a:fld id="{5857345E-ABDB-924F-ACA5-8C97D9ABCDE6}" type="slidenum">
              <a:rPr lang="en-US" smtClean="0"/>
              <a:t>‹#›</a:t>
            </a:fld>
            <a:endParaRPr lang="en-US"/>
          </a:p>
        </p:txBody>
      </p:sp>
    </p:spTree>
    <p:extLst>
      <p:ext uri="{BB962C8B-B14F-4D97-AF65-F5344CB8AC3E}">
        <p14:creationId xmlns:p14="http://schemas.microsoft.com/office/powerpoint/2010/main" val="1552067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9E494-455B-B94B-AD14-69682F1CF6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985000-1BC8-6341-843A-97086C2220F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56DA98-B7D7-1D4D-AB13-685648FE80CB}"/>
              </a:ext>
            </a:extLst>
          </p:cNvPr>
          <p:cNvSpPr>
            <a:spLocks noGrp="1"/>
          </p:cNvSpPr>
          <p:nvPr>
            <p:ph type="dt" sz="half" idx="10"/>
          </p:nvPr>
        </p:nvSpPr>
        <p:spPr/>
        <p:txBody>
          <a:bodyPr/>
          <a:lstStyle/>
          <a:p>
            <a:fld id="{E67C0DCC-1CD5-E04B-A79D-E6C99F16403E}" type="datetimeFigureOut">
              <a:rPr lang="en-US" smtClean="0"/>
              <a:t>4/5/22</a:t>
            </a:fld>
            <a:endParaRPr lang="en-US"/>
          </a:p>
        </p:txBody>
      </p:sp>
      <p:sp>
        <p:nvSpPr>
          <p:cNvPr id="5" name="Footer Placeholder 4">
            <a:extLst>
              <a:ext uri="{FF2B5EF4-FFF2-40B4-BE49-F238E27FC236}">
                <a16:creationId xmlns:a16="http://schemas.microsoft.com/office/drawing/2014/main" id="{94A56D69-4140-C24C-858D-AE1EEAD25E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637039-D07F-064C-B831-AD1E2CAB92A4}"/>
              </a:ext>
            </a:extLst>
          </p:cNvPr>
          <p:cNvSpPr>
            <a:spLocks noGrp="1"/>
          </p:cNvSpPr>
          <p:nvPr>
            <p:ph type="sldNum" sz="quarter" idx="12"/>
          </p:nvPr>
        </p:nvSpPr>
        <p:spPr/>
        <p:txBody>
          <a:bodyPr/>
          <a:lstStyle/>
          <a:p>
            <a:fld id="{5857345E-ABDB-924F-ACA5-8C97D9ABCDE6}" type="slidenum">
              <a:rPr lang="en-US" smtClean="0"/>
              <a:t>‹#›</a:t>
            </a:fld>
            <a:endParaRPr lang="en-US"/>
          </a:p>
        </p:txBody>
      </p:sp>
    </p:spTree>
    <p:extLst>
      <p:ext uri="{BB962C8B-B14F-4D97-AF65-F5344CB8AC3E}">
        <p14:creationId xmlns:p14="http://schemas.microsoft.com/office/powerpoint/2010/main" val="2219572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011271-4E2A-5E4A-A5E0-46FE98953B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4C2D09-15B4-B24B-BD04-8DCE30C811D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5A9397-D43D-714D-9D1D-1E0B0C7379CF}"/>
              </a:ext>
            </a:extLst>
          </p:cNvPr>
          <p:cNvSpPr>
            <a:spLocks noGrp="1"/>
          </p:cNvSpPr>
          <p:nvPr>
            <p:ph type="dt" sz="half" idx="10"/>
          </p:nvPr>
        </p:nvSpPr>
        <p:spPr/>
        <p:txBody>
          <a:bodyPr/>
          <a:lstStyle/>
          <a:p>
            <a:fld id="{E67C0DCC-1CD5-E04B-A79D-E6C99F16403E}" type="datetimeFigureOut">
              <a:rPr lang="en-US" smtClean="0"/>
              <a:t>4/5/22</a:t>
            </a:fld>
            <a:endParaRPr lang="en-US"/>
          </a:p>
        </p:txBody>
      </p:sp>
      <p:sp>
        <p:nvSpPr>
          <p:cNvPr id="5" name="Footer Placeholder 4">
            <a:extLst>
              <a:ext uri="{FF2B5EF4-FFF2-40B4-BE49-F238E27FC236}">
                <a16:creationId xmlns:a16="http://schemas.microsoft.com/office/drawing/2014/main" id="{CE93DFB1-9BA8-864E-9434-7CF352AA48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838F7-48BB-254F-AF46-D1CE0A164078}"/>
              </a:ext>
            </a:extLst>
          </p:cNvPr>
          <p:cNvSpPr>
            <a:spLocks noGrp="1"/>
          </p:cNvSpPr>
          <p:nvPr>
            <p:ph type="sldNum" sz="quarter" idx="12"/>
          </p:nvPr>
        </p:nvSpPr>
        <p:spPr/>
        <p:txBody>
          <a:bodyPr/>
          <a:lstStyle/>
          <a:p>
            <a:fld id="{5857345E-ABDB-924F-ACA5-8C97D9ABCDE6}" type="slidenum">
              <a:rPr lang="en-US" smtClean="0"/>
              <a:t>‹#›</a:t>
            </a:fld>
            <a:endParaRPr lang="en-US"/>
          </a:p>
        </p:txBody>
      </p:sp>
    </p:spTree>
    <p:extLst>
      <p:ext uri="{BB962C8B-B14F-4D97-AF65-F5344CB8AC3E}">
        <p14:creationId xmlns:p14="http://schemas.microsoft.com/office/powerpoint/2010/main" val="1189598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77765-0B8B-474F-B24D-9938198D0E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69CF4A-C80B-5E4C-90F1-46CC90BD1B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A41925-CA86-F14C-9480-78C05E7C7F63}"/>
              </a:ext>
            </a:extLst>
          </p:cNvPr>
          <p:cNvSpPr>
            <a:spLocks noGrp="1"/>
          </p:cNvSpPr>
          <p:nvPr>
            <p:ph type="dt" sz="half" idx="10"/>
          </p:nvPr>
        </p:nvSpPr>
        <p:spPr/>
        <p:txBody>
          <a:bodyPr/>
          <a:lstStyle/>
          <a:p>
            <a:fld id="{40D87F58-4A7C-6246-A073-DE8DAE0FD0C9}" type="datetime1">
              <a:rPr lang="en-US" smtClean="0"/>
              <a:t>4/5/22</a:t>
            </a:fld>
            <a:endParaRPr lang="en-US"/>
          </a:p>
        </p:txBody>
      </p:sp>
      <p:sp>
        <p:nvSpPr>
          <p:cNvPr id="5" name="Footer Placeholder 4">
            <a:extLst>
              <a:ext uri="{FF2B5EF4-FFF2-40B4-BE49-F238E27FC236}">
                <a16:creationId xmlns:a16="http://schemas.microsoft.com/office/drawing/2014/main" id="{9B31B892-F815-3246-9F89-69898D04881F}"/>
              </a:ext>
            </a:extLst>
          </p:cNvPr>
          <p:cNvSpPr>
            <a:spLocks noGrp="1"/>
          </p:cNvSpPr>
          <p:nvPr>
            <p:ph type="ftr" sz="quarter" idx="11"/>
          </p:nvPr>
        </p:nvSpPr>
        <p:spPr/>
        <p:txBody>
          <a:bodyPr/>
          <a:lstStyle/>
          <a:p>
            <a:r>
              <a:rPr lang="en-US"/>
              <a:t>37</a:t>
            </a:r>
          </a:p>
        </p:txBody>
      </p:sp>
      <p:sp>
        <p:nvSpPr>
          <p:cNvPr id="6" name="Slide Number Placeholder 5">
            <a:extLst>
              <a:ext uri="{FF2B5EF4-FFF2-40B4-BE49-F238E27FC236}">
                <a16:creationId xmlns:a16="http://schemas.microsoft.com/office/drawing/2014/main" id="{102EF421-18FA-3B4D-B313-5693B5652134}"/>
              </a:ext>
            </a:extLst>
          </p:cNvPr>
          <p:cNvSpPr>
            <a:spLocks noGrp="1"/>
          </p:cNvSpPr>
          <p:nvPr>
            <p:ph type="sldNum" sz="quarter" idx="12"/>
          </p:nvPr>
        </p:nvSpPr>
        <p:spPr/>
        <p:txBody>
          <a:bodyPr/>
          <a:lstStyle/>
          <a:p>
            <a:fld id="{AA28D62F-8455-9145-BD8A-3E44E6501FE2}" type="slidenum">
              <a:rPr lang="en-US" smtClean="0"/>
              <a:t>‹#›</a:t>
            </a:fld>
            <a:endParaRPr lang="en-US"/>
          </a:p>
        </p:txBody>
      </p:sp>
    </p:spTree>
    <p:extLst>
      <p:ext uri="{BB962C8B-B14F-4D97-AF65-F5344CB8AC3E}">
        <p14:creationId xmlns:p14="http://schemas.microsoft.com/office/powerpoint/2010/main" val="7365101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757A1-2F67-3F49-8A93-7AA346D4E2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A49945-BA04-C442-8AF0-BFCD0BBD7F7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90467-A3AC-D04B-8E10-9A972D9C101C}"/>
              </a:ext>
            </a:extLst>
          </p:cNvPr>
          <p:cNvSpPr>
            <a:spLocks noGrp="1"/>
          </p:cNvSpPr>
          <p:nvPr>
            <p:ph type="dt" sz="half" idx="10"/>
          </p:nvPr>
        </p:nvSpPr>
        <p:spPr/>
        <p:txBody>
          <a:bodyPr/>
          <a:lstStyle/>
          <a:p>
            <a:fld id="{752EBC9A-7AD1-2746-9235-4967BD049EAE}" type="datetime1">
              <a:rPr lang="en-US" smtClean="0"/>
              <a:t>4/5/22</a:t>
            </a:fld>
            <a:endParaRPr lang="en-US"/>
          </a:p>
        </p:txBody>
      </p:sp>
      <p:sp>
        <p:nvSpPr>
          <p:cNvPr id="5" name="Footer Placeholder 4">
            <a:extLst>
              <a:ext uri="{FF2B5EF4-FFF2-40B4-BE49-F238E27FC236}">
                <a16:creationId xmlns:a16="http://schemas.microsoft.com/office/drawing/2014/main" id="{49779CE6-E6C1-C547-8072-0B9D7BA1A3C9}"/>
              </a:ext>
            </a:extLst>
          </p:cNvPr>
          <p:cNvSpPr>
            <a:spLocks noGrp="1"/>
          </p:cNvSpPr>
          <p:nvPr>
            <p:ph type="ftr" sz="quarter" idx="11"/>
          </p:nvPr>
        </p:nvSpPr>
        <p:spPr/>
        <p:txBody>
          <a:bodyPr/>
          <a:lstStyle/>
          <a:p>
            <a:r>
              <a:rPr lang="en-US"/>
              <a:t>37</a:t>
            </a:r>
          </a:p>
        </p:txBody>
      </p:sp>
      <p:sp>
        <p:nvSpPr>
          <p:cNvPr id="6" name="Slide Number Placeholder 5">
            <a:extLst>
              <a:ext uri="{FF2B5EF4-FFF2-40B4-BE49-F238E27FC236}">
                <a16:creationId xmlns:a16="http://schemas.microsoft.com/office/drawing/2014/main" id="{4B3E260E-17D8-AD4A-96FF-B1E7BC5486EF}"/>
              </a:ext>
            </a:extLst>
          </p:cNvPr>
          <p:cNvSpPr>
            <a:spLocks noGrp="1"/>
          </p:cNvSpPr>
          <p:nvPr>
            <p:ph type="sldNum" sz="quarter" idx="12"/>
          </p:nvPr>
        </p:nvSpPr>
        <p:spPr/>
        <p:txBody>
          <a:bodyPr/>
          <a:lstStyle/>
          <a:p>
            <a:fld id="{AA28D62F-8455-9145-BD8A-3E44E6501FE2}" type="slidenum">
              <a:rPr lang="en-US" smtClean="0"/>
              <a:t>‹#›</a:t>
            </a:fld>
            <a:endParaRPr lang="en-US"/>
          </a:p>
        </p:txBody>
      </p:sp>
    </p:spTree>
    <p:extLst>
      <p:ext uri="{BB962C8B-B14F-4D97-AF65-F5344CB8AC3E}">
        <p14:creationId xmlns:p14="http://schemas.microsoft.com/office/powerpoint/2010/main" val="40410784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CB113-5757-E84E-9378-1C01028F02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3F4640-9118-EE4B-829F-D07E2F832C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FEDAA3F-CB14-4643-BC6D-183B4659D2CB}"/>
              </a:ext>
            </a:extLst>
          </p:cNvPr>
          <p:cNvSpPr>
            <a:spLocks noGrp="1"/>
          </p:cNvSpPr>
          <p:nvPr>
            <p:ph type="dt" sz="half" idx="10"/>
          </p:nvPr>
        </p:nvSpPr>
        <p:spPr/>
        <p:txBody>
          <a:bodyPr/>
          <a:lstStyle/>
          <a:p>
            <a:fld id="{BDC16B61-13C7-F44B-9924-814D6A94DF12}" type="datetime1">
              <a:rPr lang="en-US" smtClean="0"/>
              <a:t>4/5/22</a:t>
            </a:fld>
            <a:endParaRPr lang="en-US"/>
          </a:p>
        </p:txBody>
      </p:sp>
      <p:sp>
        <p:nvSpPr>
          <p:cNvPr id="5" name="Footer Placeholder 4">
            <a:extLst>
              <a:ext uri="{FF2B5EF4-FFF2-40B4-BE49-F238E27FC236}">
                <a16:creationId xmlns:a16="http://schemas.microsoft.com/office/drawing/2014/main" id="{0619E19F-23E9-1449-A61E-D1BA5E57EE05}"/>
              </a:ext>
            </a:extLst>
          </p:cNvPr>
          <p:cNvSpPr>
            <a:spLocks noGrp="1"/>
          </p:cNvSpPr>
          <p:nvPr>
            <p:ph type="ftr" sz="quarter" idx="11"/>
          </p:nvPr>
        </p:nvSpPr>
        <p:spPr/>
        <p:txBody>
          <a:bodyPr/>
          <a:lstStyle/>
          <a:p>
            <a:r>
              <a:rPr lang="en-US"/>
              <a:t>37</a:t>
            </a:r>
          </a:p>
        </p:txBody>
      </p:sp>
      <p:sp>
        <p:nvSpPr>
          <p:cNvPr id="6" name="Slide Number Placeholder 5">
            <a:extLst>
              <a:ext uri="{FF2B5EF4-FFF2-40B4-BE49-F238E27FC236}">
                <a16:creationId xmlns:a16="http://schemas.microsoft.com/office/drawing/2014/main" id="{B567BA37-F1D7-FF42-A262-C4D67BEF36F3}"/>
              </a:ext>
            </a:extLst>
          </p:cNvPr>
          <p:cNvSpPr>
            <a:spLocks noGrp="1"/>
          </p:cNvSpPr>
          <p:nvPr>
            <p:ph type="sldNum" sz="quarter" idx="12"/>
          </p:nvPr>
        </p:nvSpPr>
        <p:spPr/>
        <p:txBody>
          <a:bodyPr/>
          <a:lstStyle/>
          <a:p>
            <a:fld id="{AA28D62F-8455-9145-BD8A-3E44E6501FE2}" type="slidenum">
              <a:rPr lang="en-US" smtClean="0"/>
              <a:t>‹#›</a:t>
            </a:fld>
            <a:endParaRPr lang="en-US"/>
          </a:p>
        </p:txBody>
      </p:sp>
    </p:spTree>
    <p:extLst>
      <p:ext uri="{BB962C8B-B14F-4D97-AF65-F5344CB8AC3E}">
        <p14:creationId xmlns:p14="http://schemas.microsoft.com/office/powerpoint/2010/main" val="2869743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0B367-E56D-7A43-AAA8-82C7C23094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927349-0F04-7945-A51E-255F5026181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517CB5-EC83-7A49-BBA4-DCDF32D8101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A5EB5D-DAD0-634D-8703-4E10A2417AAA}"/>
              </a:ext>
            </a:extLst>
          </p:cNvPr>
          <p:cNvSpPr>
            <a:spLocks noGrp="1"/>
          </p:cNvSpPr>
          <p:nvPr>
            <p:ph type="dt" sz="half" idx="10"/>
          </p:nvPr>
        </p:nvSpPr>
        <p:spPr/>
        <p:txBody>
          <a:bodyPr/>
          <a:lstStyle/>
          <a:p>
            <a:fld id="{3410485E-BA8B-8E48-BCB9-A067D95AD8F2}" type="datetime1">
              <a:rPr lang="en-US" smtClean="0"/>
              <a:t>4/5/22</a:t>
            </a:fld>
            <a:endParaRPr lang="en-US"/>
          </a:p>
        </p:txBody>
      </p:sp>
      <p:sp>
        <p:nvSpPr>
          <p:cNvPr id="6" name="Footer Placeholder 5">
            <a:extLst>
              <a:ext uri="{FF2B5EF4-FFF2-40B4-BE49-F238E27FC236}">
                <a16:creationId xmlns:a16="http://schemas.microsoft.com/office/drawing/2014/main" id="{32697BB4-5EE3-4D43-B885-F727C1B430E0}"/>
              </a:ext>
            </a:extLst>
          </p:cNvPr>
          <p:cNvSpPr>
            <a:spLocks noGrp="1"/>
          </p:cNvSpPr>
          <p:nvPr>
            <p:ph type="ftr" sz="quarter" idx="11"/>
          </p:nvPr>
        </p:nvSpPr>
        <p:spPr/>
        <p:txBody>
          <a:bodyPr/>
          <a:lstStyle/>
          <a:p>
            <a:r>
              <a:rPr lang="en-US"/>
              <a:t>37</a:t>
            </a:r>
          </a:p>
        </p:txBody>
      </p:sp>
      <p:sp>
        <p:nvSpPr>
          <p:cNvPr id="7" name="Slide Number Placeholder 6">
            <a:extLst>
              <a:ext uri="{FF2B5EF4-FFF2-40B4-BE49-F238E27FC236}">
                <a16:creationId xmlns:a16="http://schemas.microsoft.com/office/drawing/2014/main" id="{02C1739E-1A3A-9144-AC61-09FBBBE8070B}"/>
              </a:ext>
            </a:extLst>
          </p:cNvPr>
          <p:cNvSpPr>
            <a:spLocks noGrp="1"/>
          </p:cNvSpPr>
          <p:nvPr>
            <p:ph type="sldNum" sz="quarter" idx="12"/>
          </p:nvPr>
        </p:nvSpPr>
        <p:spPr/>
        <p:txBody>
          <a:bodyPr/>
          <a:lstStyle/>
          <a:p>
            <a:fld id="{AA28D62F-8455-9145-BD8A-3E44E6501FE2}" type="slidenum">
              <a:rPr lang="en-US" smtClean="0"/>
              <a:t>‹#›</a:t>
            </a:fld>
            <a:endParaRPr lang="en-US"/>
          </a:p>
        </p:txBody>
      </p:sp>
    </p:spTree>
    <p:extLst>
      <p:ext uri="{BB962C8B-B14F-4D97-AF65-F5344CB8AC3E}">
        <p14:creationId xmlns:p14="http://schemas.microsoft.com/office/powerpoint/2010/main" val="2829699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4B7A6-296B-E74A-9CFE-AC7D03677F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187351-6525-2E4F-8BB5-7AB76F5CBC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5CBEBAC-BCFF-7948-A442-B736CF98752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3F9450-2E9D-8647-B9A3-3F621505DA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0AD4FA5-8B90-D546-BB57-4D412C3E8AE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45DC23-7465-594C-B2DA-68FA5966145F}"/>
              </a:ext>
            </a:extLst>
          </p:cNvPr>
          <p:cNvSpPr>
            <a:spLocks noGrp="1"/>
          </p:cNvSpPr>
          <p:nvPr>
            <p:ph type="dt" sz="half" idx="10"/>
          </p:nvPr>
        </p:nvSpPr>
        <p:spPr/>
        <p:txBody>
          <a:bodyPr/>
          <a:lstStyle/>
          <a:p>
            <a:fld id="{0A5FC312-5CDB-1640-B147-9D87296CE6A6}" type="datetime1">
              <a:rPr lang="en-US" smtClean="0"/>
              <a:t>4/5/22</a:t>
            </a:fld>
            <a:endParaRPr lang="en-US"/>
          </a:p>
        </p:txBody>
      </p:sp>
      <p:sp>
        <p:nvSpPr>
          <p:cNvPr id="8" name="Footer Placeholder 7">
            <a:extLst>
              <a:ext uri="{FF2B5EF4-FFF2-40B4-BE49-F238E27FC236}">
                <a16:creationId xmlns:a16="http://schemas.microsoft.com/office/drawing/2014/main" id="{B387D380-AF5D-2D47-B16B-D677C6C96C62}"/>
              </a:ext>
            </a:extLst>
          </p:cNvPr>
          <p:cNvSpPr>
            <a:spLocks noGrp="1"/>
          </p:cNvSpPr>
          <p:nvPr>
            <p:ph type="ftr" sz="quarter" idx="11"/>
          </p:nvPr>
        </p:nvSpPr>
        <p:spPr/>
        <p:txBody>
          <a:bodyPr/>
          <a:lstStyle/>
          <a:p>
            <a:r>
              <a:rPr lang="en-US"/>
              <a:t>37</a:t>
            </a:r>
          </a:p>
        </p:txBody>
      </p:sp>
      <p:sp>
        <p:nvSpPr>
          <p:cNvPr id="9" name="Slide Number Placeholder 8">
            <a:extLst>
              <a:ext uri="{FF2B5EF4-FFF2-40B4-BE49-F238E27FC236}">
                <a16:creationId xmlns:a16="http://schemas.microsoft.com/office/drawing/2014/main" id="{39AE399F-81A4-3446-B3C9-5AF28A1C67AB}"/>
              </a:ext>
            </a:extLst>
          </p:cNvPr>
          <p:cNvSpPr>
            <a:spLocks noGrp="1"/>
          </p:cNvSpPr>
          <p:nvPr>
            <p:ph type="sldNum" sz="quarter" idx="12"/>
          </p:nvPr>
        </p:nvSpPr>
        <p:spPr/>
        <p:txBody>
          <a:bodyPr/>
          <a:lstStyle/>
          <a:p>
            <a:fld id="{AA28D62F-8455-9145-BD8A-3E44E6501FE2}" type="slidenum">
              <a:rPr lang="en-US" smtClean="0"/>
              <a:t>‹#›</a:t>
            </a:fld>
            <a:endParaRPr lang="en-US"/>
          </a:p>
        </p:txBody>
      </p:sp>
    </p:spTree>
    <p:extLst>
      <p:ext uri="{BB962C8B-B14F-4D97-AF65-F5344CB8AC3E}">
        <p14:creationId xmlns:p14="http://schemas.microsoft.com/office/powerpoint/2010/main" val="37803014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91B43-20D8-7E47-B624-620DFA480A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F2BD7E-2EED-3C41-B1FF-E7C1F66A6B9C}"/>
              </a:ext>
            </a:extLst>
          </p:cNvPr>
          <p:cNvSpPr>
            <a:spLocks noGrp="1"/>
          </p:cNvSpPr>
          <p:nvPr>
            <p:ph type="dt" sz="half" idx="10"/>
          </p:nvPr>
        </p:nvSpPr>
        <p:spPr/>
        <p:txBody>
          <a:bodyPr/>
          <a:lstStyle/>
          <a:p>
            <a:fld id="{BC1CE49F-63CE-2645-BC66-DBDEAE1E7F93}" type="datetime1">
              <a:rPr lang="en-US" smtClean="0"/>
              <a:t>4/5/22</a:t>
            </a:fld>
            <a:endParaRPr lang="en-US"/>
          </a:p>
        </p:txBody>
      </p:sp>
      <p:sp>
        <p:nvSpPr>
          <p:cNvPr id="4" name="Footer Placeholder 3">
            <a:extLst>
              <a:ext uri="{FF2B5EF4-FFF2-40B4-BE49-F238E27FC236}">
                <a16:creationId xmlns:a16="http://schemas.microsoft.com/office/drawing/2014/main" id="{72703866-7DF1-4C41-92BC-486DB4585835}"/>
              </a:ext>
            </a:extLst>
          </p:cNvPr>
          <p:cNvSpPr>
            <a:spLocks noGrp="1"/>
          </p:cNvSpPr>
          <p:nvPr>
            <p:ph type="ftr" sz="quarter" idx="11"/>
          </p:nvPr>
        </p:nvSpPr>
        <p:spPr/>
        <p:txBody>
          <a:bodyPr/>
          <a:lstStyle/>
          <a:p>
            <a:r>
              <a:rPr lang="en-US"/>
              <a:t>37</a:t>
            </a:r>
          </a:p>
        </p:txBody>
      </p:sp>
      <p:sp>
        <p:nvSpPr>
          <p:cNvPr id="5" name="Slide Number Placeholder 4">
            <a:extLst>
              <a:ext uri="{FF2B5EF4-FFF2-40B4-BE49-F238E27FC236}">
                <a16:creationId xmlns:a16="http://schemas.microsoft.com/office/drawing/2014/main" id="{97269D94-07E5-054B-B3FD-91B3B6C1857B}"/>
              </a:ext>
            </a:extLst>
          </p:cNvPr>
          <p:cNvSpPr>
            <a:spLocks noGrp="1"/>
          </p:cNvSpPr>
          <p:nvPr>
            <p:ph type="sldNum" sz="quarter" idx="12"/>
          </p:nvPr>
        </p:nvSpPr>
        <p:spPr/>
        <p:txBody>
          <a:bodyPr/>
          <a:lstStyle/>
          <a:p>
            <a:fld id="{AA28D62F-8455-9145-BD8A-3E44E6501FE2}" type="slidenum">
              <a:rPr lang="en-US" smtClean="0"/>
              <a:t>‹#›</a:t>
            </a:fld>
            <a:endParaRPr lang="en-US"/>
          </a:p>
        </p:txBody>
      </p:sp>
    </p:spTree>
    <p:extLst>
      <p:ext uri="{BB962C8B-B14F-4D97-AF65-F5344CB8AC3E}">
        <p14:creationId xmlns:p14="http://schemas.microsoft.com/office/powerpoint/2010/main" val="32361276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EAB1B8-2FBF-7A49-B9FE-D8ACAD21AC69}"/>
              </a:ext>
            </a:extLst>
          </p:cNvPr>
          <p:cNvSpPr>
            <a:spLocks noGrp="1"/>
          </p:cNvSpPr>
          <p:nvPr>
            <p:ph type="dt" sz="half" idx="10"/>
          </p:nvPr>
        </p:nvSpPr>
        <p:spPr/>
        <p:txBody>
          <a:bodyPr/>
          <a:lstStyle/>
          <a:p>
            <a:fld id="{F5F650F6-0685-6244-AFE6-16D2C0FBFCDD}" type="datetime1">
              <a:rPr lang="en-US" smtClean="0"/>
              <a:t>4/5/22</a:t>
            </a:fld>
            <a:endParaRPr lang="en-US"/>
          </a:p>
        </p:txBody>
      </p:sp>
      <p:sp>
        <p:nvSpPr>
          <p:cNvPr id="3" name="Footer Placeholder 2">
            <a:extLst>
              <a:ext uri="{FF2B5EF4-FFF2-40B4-BE49-F238E27FC236}">
                <a16:creationId xmlns:a16="http://schemas.microsoft.com/office/drawing/2014/main" id="{137AA2E1-6817-EB4E-BBFE-0286C1A3DDB7}"/>
              </a:ext>
            </a:extLst>
          </p:cNvPr>
          <p:cNvSpPr>
            <a:spLocks noGrp="1"/>
          </p:cNvSpPr>
          <p:nvPr>
            <p:ph type="ftr" sz="quarter" idx="11"/>
          </p:nvPr>
        </p:nvSpPr>
        <p:spPr/>
        <p:txBody>
          <a:bodyPr/>
          <a:lstStyle/>
          <a:p>
            <a:r>
              <a:rPr lang="en-US"/>
              <a:t>37</a:t>
            </a:r>
          </a:p>
        </p:txBody>
      </p:sp>
      <p:sp>
        <p:nvSpPr>
          <p:cNvPr id="4" name="Slide Number Placeholder 3">
            <a:extLst>
              <a:ext uri="{FF2B5EF4-FFF2-40B4-BE49-F238E27FC236}">
                <a16:creationId xmlns:a16="http://schemas.microsoft.com/office/drawing/2014/main" id="{7C4B0B88-7CAC-7B4E-B731-B2B4CD66A594}"/>
              </a:ext>
            </a:extLst>
          </p:cNvPr>
          <p:cNvSpPr>
            <a:spLocks noGrp="1"/>
          </p:cNvSpPr>
          <p:nvPr>
            <p:ph type="sldNum" sz="quarter" idx="12"/>
          </p:nvPr>
        </p:nvSpPr>
        <p:spPr/>
        <p:txBody>
          <a:bodyPr/>
          <a:lstStyle/>
          <a:p>
            <a:fld id="{AA28D62F-8455-9145-BD8A-3E44E6501FE2}" type="slidenum">
              <a:rPr lang="en-US" smtClean="0"/>
              <a:t>‹#›</a:t>
            </a:fld>
            <a:endParaRPr lang="en-US"/>
          </a:p>
        </p:txBody>
      </p:sp>
    </p:spTree>
    <p:extLst>
      <p:ext uri="{BB962C8B-B14F-4D97-AF65-F5344CB8AC3E}">
        <p14:creationId xmlns:p14="http://schemas.microsoft.com/office/powerpoint/2010/main" val="30330262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7A63A-F23F-1B4A-82A4-DAEBB4FDF8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DFDA88-9B76-6148-A966-3FBDEA2178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149BDD-C734-FA4C-84DF-5DF2E158D0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2B7708F-0EE5-5848-B93F-6FDCA5199C62}"/>
              </a:ext>
            </a:extLst>
          </p:cNvPr>
          <p:cNvSpPr>
            <a:spLocks noGrp="1"/>
          </p:cNvSpPr>
          <p:nvPr>
            <p:ph type="dt" sz="half" idx="10"/>
          </p:nvPr>
        </p:nvSpPr>
        <p:spPr/>
        <p:txBody>
          <a:bodyPr/>
          <a:lstStyle/>
          <a:p>
            <a:fld id="{E92501D2-9A73-8248-8344-989B6FDB1603}" type="datetime1">
              <a:rPr lang="en-US" smtClean="0"/>
              <a:t>4/5/22</a:t>
            </a:fld>
            <a:endParaRPr lang="en-US"/>
          </a:p>
        </p:txBody>
      </p:sp>
      <p:sp>
        <p:nvSpPr>
          <p:cNvPr id="6" name="Footer Placeholder 5">
            <a:extLst>
              <a:ext uri="{FF2B5EF4-FFF2-40B4-BE49-F238E27FC236}">
                <a16:creationId xmlns:a16="http://schemas.microsoft.com/office/drawing/2014/main" id="{91702059-387A-A048-9D4B-244BF9F82C4E}"/>
              </a:ext>
            </a:extLst>
          </p:cNvPr>
          <p:cNvSpPr>
            <a:spLocks noGrp="1"/>
          </p:cNvSpPr>
          <p:nvPr>
            <p:ph type="ftr" sz="quarter" idx="11"/>
          </p:nvPr>
        </p:nvSpPr>
        <p:spPr/>
        <p:txBody>
          <a:bodyPr/>
          <a:lstStyle/>
          <a:p>
            <a:r>
              <a:rPr lang="en-US"/>
              <a:t>37</a:t>
            </a:r>
          </a:p>
        </p:txBody>
      </p:sp>
      <p:sp>
        <p:nvSpPr>
          <p:cNvPr id="7" name="Slide Number Placeholder 6">
            <a:extLst>
              <a:ext uri="{FF2B5EF4-FFF2-40B4-BE49-F238E27FC236}">
                <a16:creationId xmlns:a16="http://schemas.microsoft.com/office/drawing/2014/main" id="{1C2995B2-6C31-B34E-B366-E83FA2CBFA3E}"/>
              </a:ext>
            </a:extLst>
          </p:cNvPr>
          <p:cNvSpPr>
            <a:spLocks noGrp="1"/>
          </p:cNvSpPr>
          <p:nvPr>
            <p:ph type="sldNum" sz="quarter" idx="12"/>
          </p:nvPr>
        </p:nvSpPr>
        <p:spPr/>
        <p:txBody>
          <a:bodyPr/>
          <a:lstStyle/>
          <a:p>
            <a:fld id="{AA28D62F-8455-9145-BD8A-3E44E6501FE2}" type="slidenum">
              <a:rPr lang="en-US" smtClean="0"/>
              <a:t>‹#›</a:t>
            </a:fld>
            <a:endParaRPr lang="en-US"/>
          </a:p>
        </p:txBody>
      </p:sp>
    </p:spTree>
    <p:extLst>
      <p:ext uri="{BB962C8B-B14F-4D97-AF65-F5344CB8AC3E}">
        <p14:creationId xmlns:p14="http://schemas.microsoft.com/office/powerpoint/2010/main" val="2382973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F71E9-63FC-C24E-9FFC-01E2B0E25E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5F3CE3-BA55-D546-A63D-D7FC4565F6C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8C75C9-C1ED-9445-BD9A-A42125E219D7}"/>
              </a:ext>
            </a:extLst>
          </p:cNvPr>
          <p:cNvSpPr>
            <a:spLocks noGrp="1"/>
          </p:cNvSpPr>
          <p:nvPr>
            <p:ph type="dt" sz="half" idx="10"/>
          </p:nvPr>
        </p:nvSpPr>
        <p:spPr/>
        <p:txBody>
          <a:bodyPr/>
          <a:lstStyle/>
          <a:p>
            <a:fld id="{E67C0DCC-1CD5-E04B-A79D-E6C99F16403E}" type="datetimeFigureOut">
              <a:rPr lang="en-US" smtClean="0"/>
              <a:t>4/5/22</a:t>
            </a:fld>
            <a:endParaRPr lang="en-US"/>
          </a:p>
        </p:txBody>
      </p:sp>
      <p:sp>
        <p:nvSpPr>
          <p:cNvPr id="5" name="Footer Placeholder 4">
            <a:extLst>
              <a:ext uri="{FF2B5EF4-FFF2-40B4-BE49-F238E27FC236}">
                <a16:creationId xmlns:a16="http://schemas.microsoft.com/office/drawing/2014/main" id="{FAB213EF-7A3F-334B-B43F-78EA631BF5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7C69B3-34B6-7E43-AB70-EB6068B699A3}"/>
              </a:ext>
            </a:extLst>
          </p:cNvPr>
          <p:cNvSpPr>
            <a:spLocks noGrp="1"/>
          </p:cNvSpPr>
          <p:nvPr>
            <p:ph type="sldNum" sz="quarter" idx="12"/>
          </p:nvPr>
        </p:nvSpPr>
        <p:spPr/>
        <p:txBody>
          <a:bodyPr/>
          <a:lstStyle/>
          <a:p>
            <a:fld id="{5857345E-ABDB-924F-ACA5-8C97D9ABCDE6}" type="slidenum">
              <a:rPr lang="en-US" smtClean="0"/>
              <a:t>‹#›</a:t>
            </a:fld>
            <a:endParaRPr lang="en-US"/>
          </a:p>
        </p:txBody>
      </p:sp>
    </p:spTree>
    <p:extLst>
      <p:ext uri="{BB962C8B-B14F-4D97-AF65-F5344CB8AC3E}">
        <p14:creationId xmlns:p14="http://schemas.microsoft.com/office/powerpoint/2010/main" val="2963327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48854-230E-8B47-ADA2-9702C13FF8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754C9D-C4AC-684B-B32A-DEC236FF5D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52214C-C449-2143-9C33-F191BEEFC9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6B3B49C-ACA0-C84D-BF10-E3E9191B05EB}"/>
              </a:ext>
            </a:extLst>
          </p:cNvPr>
          <p:cNvSpPr>
            <a:spLocks noGrp="1"/>
          </p:cNvSpPr>
          <p:nvPr>
            <p:ph type="dt" sz="half" idx="10"/>
          </p:nvPr>
        </p:nvSpPr>
        <p:spPr/>
        <p:txBody>
          <a:bodyPr/>
          <a:lstStyle/>
          <a:p>
            <a:fld id="{24B3893C-60E1-F847-AA91-BFB40A979E8E}" type="datetime1">
              <a:rPr lang="en-US" smtClean="0"/>
              <a:t>4/5/22</a:t>
            </a:fld>
            <a:endParaRPr lang="en-US"/>
          </a:p>
        </p:txBody>
      </p:sp>
      <p:sp>
        <p:nvSpPr>
          <p:cNvPr id="6" name="Footer Placeholder 5">
            <a:extLst>
              <a:ext uri="{FF2B5EF4-FFF2-40B4-BE49-F238E27FC236}">
                <a16:creationId xmlns:a16="http://schemas.microsoft.com/office/drawing/2014/main" id="{B87E956C-3ACD-3C4E-9C5A-5E4B7C6119D0}"/>
              </a:ext>
            </a:extLst>
          </p:cNvPr>
          <p:cNvSpPr>
            <a:spLocks noGrp="1"/>
          </p:cNvSpPr>
          <p:nvPr>
            <p:ph type="ftr" sz="quarter" idx="11"/>
          </p:nvPr>
        </p:nvSpPr>
        <p:spPr/>
        <p:txBody>
          <a:bodyPr/>
          <a:lstStyle/>
          <a:p>
            <a:r>
              <a:rPr lang="en-US"/>
              <a:t>37</a:t>
            </a:r>
          </a:p>
        </p:txBody>
      </p:sp>
      <p:sp>
        <p:nvSpPr>
          <p:cNvPr id="7" name="Slide Number Placeholder 6">
            <a:extLst>
              <a:ext uri="{FF2B5EF4-FFF2-40B4-BE49-F238E27FC236}">
                <a16:creationId xmlns:a16="http://schemas.microsoft.com/office/drawing/2014/main" id="{214D98F7-968F-AB4D-8AD9-2C7621718B5A}"/>
              </a:ext>
            </a:extLst>
          </p:cNvPr>
          <p:cNvSpPr>
            <a:spLocks noGrp="1"/>
          </p:cNvSpPr>
          <p:nvPr>
            <p:ph type="sldNum" sz="quarter" idx="12"/>
          </p:nvPr>
        </p:nvSpPr>
        <p:spPr/>
        <p:txBody>
          <a:bodyPr/>
          <a:lstStyle/>
          <a:p>
            <a:fld id="{AA28D62F-8455-9145-BD8A-3E44E6501FE2}" type="slidenum">
              <a:rPr lang="en-US" smtClean="0"/>
              <a:t>‹#›</a:t>
            </a:fld>
            <a:endParaRPr lang="en-US"/>
          </a:p>
        </p:txBody>
      </p:sp>
    </p:spTree>
    <p:extLst>
      <p:ext uri="{BB962C8B-B14F-4D97-AF65-F5344CB8AC3E}">
        <p14:creationId xmlns:p14="http://schemas.microsoft.com/office/powerpoint/2010/main" val="19869333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10310-7A66-6C4E-8859-CCDD6F211B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D68A2B-CCC1-334D-960F-051D4846A2F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3AFC05-7727-0545-BB8B-C4724ECB69C0}"/>
              </a:ext>
            </a:extLst>
          </p:cNvPr>
          <p:cNvSpPr>
            <a:spLocks noGrp="1"/>
          </p:cNvSpPr>
          <p:nvPr>
            <p:ph type="dt" sz="half" idx="10"/>
          </p:nvPr>
        </p:nvSpPr>
        <p:spPr/>
        <p:txBody>
          <a:bodyPr/>
          <a:lstStyle/>
          <a:p>
            <a:fld id="{F8977DDF-7272-2145-871D-712F19B8CD38}" type="datetime1">
              <a:rPr lang="en-US" smtClean="0"/>
              <a:t>4/5/22</a:t>
            </a:fld>
            <a:endParaRPr lang="en-US"/>
          </a:p>
        </p:txBody>
      </p:sp>
      <p:sp>
        <p:nvSpPr>
          <p:cNvPr id="5" name="Footer Placeholder 4">
            <a:extLst>
              <a:ext uri="{FF2B5EF4-FFF2-40B4-BE49-F238E27FC236}">
                <a16:creationId xmlns:a16="http://schemas.microsoft.com/office/drawing/2014/main" id="{F0B06C90-5E4D-3641-B78D-EB156EBEB8BB}"/>
              </a:ext>
            </a:extLst>
          </p:cNvPr>
          <p:cNvSpPr>
            <a:spLocks noGrp="1"/>
          </p:cNvSpPr>
          <p:nvPr>
            <p:ph type="ftr" sz="quarter" idx="11"/>
          </p:nvPr>
        </p:nvSpPr>
        <p:spPr/>
        <p:txBody>
          <a:bodyPr/>
          <a:lstStyle/>
          <a:p>
            <a:r>
              <a:rPr lang="en-US"/>
              <a:t>37</a:t>
            </a:r>
          </a:p>
        </p:txBody>
      </p:sp>
      <p:sp>
        <p:nvSpPr>
          <p:cNvPr id="6" name="Slide Number Placeholder 5">
            <a:extLst>
              <a:ext uri="{FF2B5EF4-FFF2-40B4-BE49-F238E27FC236}">
                <a16:creationId xmlns:a16="http://schemas.microsoft.com/office/drawing/2014/main" id="{3E0F01D9-2EEA-F343-A81C-09E33A842FC5}"/>
              </a:ext>
            </a:extLst>
          </p:cNvPr>
          <p:cNvSpPr>
            <a:spLocks noGrp="1"/>
          </p:cNvSpPr>
          <p:nvPr>
            <p:ph type="sldNum" sz="quarter" idx="12"/>
          </p:nvPr>
        </p:nvSpPr>
        <p:spPr/>
        <p:txBody>
          <a:bodyPr/>
          <a:lstStyle/>
          <a:p>
            <a:fld id="{AA28D62F-8455-9145-BD8A-3E44E6501FE2}" type="slidenum">
              <a:rPr lang="en-US" smtClean="0"/>
              <a:t>‹#›</a:t>
            </a:fld>
            <a:endParaRPr lang="en-US"/>
          </a:p>
        </p:txBody>
      </p:sp>
    </p:spTree>
    <p:extLst>
      <p:ext uri="{BB962C8B-B14F-4D97-AF65-F5344CB8AC3E}">
        <p14:creationId xmlns:p14="http://schemas.microsoft.com/office/powerpoint/2010/main" val="41117070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FA78EF-44B2-3B45-952A-1D66D640EC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833F25-4171-4148-9444-CC85A5C636C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33AE78-520C-0149-984B-B72F8EE49347}"/>
              </a:ext>
            </a:extLst>
          </p:cNvPr>
          <p:cNvSpPr>
            <a:spLocks noGrp="1"/>
          </p:cNvSpPr>
          <p:nvPr>
            <p:ph type="dt" sz="half" idx="10"/>
          </p:nvPr>
        </p:nvSpPr>
        <p:spPr/>
        <p:txBody>
          <a:bodyPr/>
          <a:lstStyle/>
          <a:p>
            <a:fld id="{F1722770-A5D9-8948-ADD3-53794170B4D3}" type="datetime1">
              <a:rPr lang="en-US" smtClean="0"/>
              <a:t>4/5/22</a:t>
            </a:fld>
            <a:endParaRPr lang="en-US"/>
          </a:p>
        </p:txBody>
      </p:sp>
      <p:sp>
        <p:nvSpPr>
          <p:cNvPr id="5" name="Footer Placeholder 4">
            <a:extLst>
              <a:ext uri="{FF2B5EF4-FFF2-40B4-BE49-F238E27FC236}">
                <a16:creationId xmlns:a16="http://schemas.microsoft.com/office/drawing/2014/main" id="{6FB5132A-4D0F-F446-9C2F-C9DA3908C894}"/>
              </a:ext>
            </a:extLst>
          </p:cNvPr>
          <p:cNvSpPr>
            <a:spLocks noGrp="1"/>
          </p:cNvSpPr>
          <p:nvPr>
            <p:ph type="ftr" sz="quarter" idx="11"/>
          </p:nvPr>
        </p:nvSpPr>
        <p:spPr/>
        <p:txBody>
          <a:bodyPr/>
          <a:lstStyle/>
          <a:p>
            <a:r>
              <a:rPr lang="en-US"/>
              <a:t>37</a:t>
            </a:r>
          </a:p>
        </p:txBody>
      </p:sp>
      <p:sp>
        <p:nvSpPr>
          <p:cNvPr id="6" name="Slide Number Placeholder 5">
            <a:extLst>
              <a:ext uri="{FF2B5EF4-FFF2-40B4-BE49-F238E27FC236}">
                <a16:creationId xmlns:a16="http://schemas.microsoft.com/office/drawing/2014/main" id="{AE5BFFE9-FADC-E549-B51A-34D086F926AB}"/>
              </a:ext>
            </a:extLst>
          </p:cNvPr>
          <p:cNvSpPr>
            <a:spLocks noGrp="1"/>
          </p:cNvSpPr>
          <p:nvPr>
            <p:ph type="sldNum" sz="quarter" idx="12"/>
          </p:nvPr>
        </p:nvSpPr>
        <p:spPr/>
        <p:txBody>
          <a:bodyPr/>
          <a:lstStyle/>
          <a:p>
            <a:fld id="{AA28D62F-8455-9145-BD8A-3E44E6501FE2}" type="slidenum">
              <a:rPr lang="en-US" smtClean="0"/>
              <a:t>‹#›</a:t>
            </a:fld>
            <a:endParaRPr lang="en-US"/>
          </a:p>
        </p:txBody>
      </p:sp>
    </p:spTree>
    <p:extLst>
      <p:ext uri="{BB962C8B-B14F-4D97-AF65-F5344CB8AC3E}">
        <p14:creationId xmlns:p14="http://schemas.microsoft.com/office/powerpoint/2010/main" val="25081927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6D3E526-1E0D-D348-BB2D-AA588167756C}" type="datetime1">
              <a:rPr lang="en-US" smtClean="0">
                <a:solidFill>
                  <a:prstClr val="white">
                    <a:tint val="75000"/>
                  </a:prstClr>
                </a:solidFill>
              </a:rPr>
              <a:t>4/5/22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r>
              <a:rPr lang="is-IS">
                <a:solidFill>
                  <a:prstClr val="white">
                    <a:tint val="75000"/>
                  </a:prstClr>
                </a:solidFill>
              </a:rPr>
              <a:t>37</a:t>
            </a: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909F42FC-8622-6E45-A5EC-44CB5BDDD55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51484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261745-367A-844D-B74F-5903F45B6A7A}" type="datetime1">
              <a:rPr lang="en-US" smtClean="0">
                <a:solidFill>
                  <a:prstClr val="white">
                    <a:tint val="75000"/>
                  </a:prstClr>
                </a:solidFill>
              </a:rPr>
              <a:t>4/5/22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r>
              <a:rPr lang="is-IS">
                <a:solidFill>
                  <a:prstClr val="white">
                    <a:tint val="75000"/>
                  </a:prstClr>
                </a:solidFill>
              </a:rPr>
              <a:t>37</a:t>
            </a: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909F42FC-8622-6E45-A5EC-44CB5BDDD55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595375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B40A86-07E4-504A-B565-D7AC9506952D}" type="datetime1">
              <a:rPr lang="en-US" smtClean="0">
                <a:solidFill>
                  <a:prstClr val="white">
                    <a:tint val="75000"/>
                  </a:prstClr>
                </a:solidFill>
              </a:rPr>
              <a:t>4/5/22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r>
              <a:rPr lang="is-IS">
                <a:solidFill>
                  <a:prstClr val="white">
                    <a:tint val="75000"/>
                  </a:prstClr>
                </a:solidFill>
              </a:rPr>
              <a:t>37</a:t>
            </a: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909F42FC-8622-6E45-A5EC-44CB5BDDD55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558260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E6982C-2D15-A047-9482-365395276BC6}" type="datetime1">
              <a:rPr lang="en-US" smtClean="0">
                <a:solidFill>
                  <a:prstClr val="white">
                    <a:tint val="75000"/>
                  </a:prstClr>
                </a:solidFill>
              </a:rPr>
              <a:t>4/5/22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r>
              <a:rPr lang="is-IS">
                <a:solidFill>
                  <a:prstClr val="white">
                    <a:tint val="75000"/>
                  </a:prstClr>
                </a:solidFill>
              </a:rPr>
              <a:t>37</a:t>
            </a:r>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909F42FC-8622-6E45-A5EC-44CB5BDDD55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00910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B17E34E-E6BC-C742-98C2-F4D08C4B7F7B}" type="datetime1">
              <a:rPr lang="en-US" smtClean="0">
                <a:solidFill>
                  <a:prstClr val="white">
                    <a:tint val="75000"/>
                  </a:prstClr>
                </a:solidFill>
              </a:rPr>
              <a:t>4/5/22</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r>
              <a:rPr lang="is-IS">
                <a:solidFill>
                  <a:prstClr val="white">
                    <a:tint val="75000"/>
                  </a:prstClr>
                </a:solidFill>
              </a:rPr>
              <a:t>37</a:t>
            </a:r>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909F42FC-8622-6E45-A5EC-44CB5BDDD55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813822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907017-85C6-E342-BC0E-99C4368D7915}" type="datetime1">
              <a:rPr lang="en-US" smtClean="0">
                <a:solidFill>
                  <a:prstClr val="white">
                    <a:tint val="75000"/>
                  </a:prstClr>
                </a:solidFill>
              </a:rPr>
              <a:t>4/5/22</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r>
              <a:rPr lang="is-IS">
                <a:solidFill>
                  <a:prstClr val="white">
                    <a:tint val="75000"/>
                  </a:prstClr>
                </a:solidFill>
              </a:rPr>
              <a:t>37</a:t>
            </a:r>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909F42FC-8622-6E45-A5EC-44CB5BDDD55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07153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433CC0-DD8B-6D48-A064-81EDF47F93B4}" type="datetime1">
              <a:rPr lang="en-US" smtClean="0">
                <a:solidFill>
                  <a:prstClr val="white">
                    <a:tint val="75000"/>
                  </a:prstClr>
                </a:solidFill>
              </a:rPr>
              <a:t>4/5/22</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r>
              <a:rPr lang="is-IS">
                <a:solidFill>
                  <a:prstClr val="white">
                    <a:tint val="75000"/>
                  </a:prstClr>
                </a:solidFill>
              </a:rPr>
              <a:t>37</a:t>
            </a:r>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909F42FC-8622-6E45-A5EC-44CB5BDDD55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44010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72C00-FD1E-F84A-AFB1-4D276CA605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09FF82-22F0-3244-8076-1DD1E57C48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759FCAB-4FE3-974B-86FC-F3C8BB32AE35}"/>
              </a:ext>
            </a:extLst>
          </p:cNvPr>
          <p:cNvSpPr>
            <a:spLocks noGrp="1"/>
          </p:cNvSpPr>
          <p:nvPr>
            <p:ph type="dt" sz="half" idx="10"/>
          </p:nvPr>
        </p:nvSpPr>
        <p:spPr/>
        <p:txBody>
          <a:bodyPr/>
          <a:lstStyle/>
          <a:p>
            <a:fld id="{E67C0DCC-1CD5-E04B-A79D-E6C99F16403E}" type="datetimeFigureOut">
              <a:rPr lang="en-US" smtClean="0"/>
              <a:t>4/5/22</a:t>
            </a:fld>
            <a:endParaRPr lang="en-US"/>
          </a:p>
        </p:txBody>
      </p:sp>
      <p:sp>
        <p:nvSpPr>
          <p:cNvPr id="5" name="Footer Placeholder 4">
            <a:extLst>
              <a:ext uri="{FF2B5EF4-FFF2-40B4-BE49-F238E27FC236}">
                <a16:creationId xmlns:a16="http://schemas.microsoft.com/office/drawing/2014/main" id="{69EC6908-277C-D847-9364-8333703A02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C44A7A-A00A-B541-89F6-4D55576DCF44}"/>
              </a:ext>
            </a:extLst>
          </p:cNvPr>
          <p:cNvSpPr>
            <a:spLocks noGrp="1"/>
          </p:cNvSpPr>
          <p:nvPr>
            <p:ph type="sldNum" sz="quarter" idx="12"/>
          </p:nvPr>
        </p:nvSpPr>
        <p:spPr/>
        <p:txBody>
          <a:bodyPr/>
          <a:lstStyle/>
          <a:p>
            <a:fld id="{5857345E-ABDB-924F-ACA5-8C97D9ABCDE6}" type="slidenum">
              <a:rPr lang="en-US" smtClean="0"/>
              <a:t>‹#›</a:t>
            </a:fld>
            <a:endParaRPr lang="en-US"/>
          </a:p>
        </p:txBody>
      </p:sp>
    </p:spTree>
    <p:extLst>
      <p:ext uri="{BB962C8B-B14F-4D97-AF65-F5344CB8AC3E}">
        <p14:creationId xmlns:p14="http://schemas.microsoft.com/office/powerpoint/2010/main" val="39926551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75D15F-A78B-A148-A332-C5D352BD7A6D}" type="datetime1">
              <a:rPr lang="en-US" smtClean="0">
                <a:solidFill>
                  <a:prstClr val="white">
                    <a:tint val="75000"/>
                  </a:prstClr>
                </a:solidFill>
              </a:rPr>
              <a:t>4/5/22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r>
              <a:rPr lang="is-IS">
                <a:solidFill>
                  <a:prstClr val="white">
                    <a:tint val="75000"/>
                  </a:prstClr>
                </a:solidFill>
              </a:rPr>
              <a:t>37</a:t>
            </a:r>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909F42FC-8622-6E45-A5EC-44CB5BDDD55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191288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91910E-4847-7A49-AE7B-45287391A506}" type="datetime1">
              <a:rPr lang="en-US" smtClean="0">
                <a:solidFill>
                  <a:prstClr val="white">
                    <a:tint val="75000"/>
                  </a:prstClr>
                </a:solidFill>
              </a:rPr>
              <a:t>4/5/22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r>
              <a:rPr lang="is-IS">
                <a:solidFill>
                  <a:prstClr val="white">
                    <a:tint val="75000"/>
                  </a:prstClr>
                </a:solidFill>
              </a:rPr>
              <a:t>37</a:t>
            </a:r>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909F42FC-8622-6E45-A5EC-44CB5BDDD55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533675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462F54-3999-A340-96BC-2417ED20A356}" type="datetime1">
              <a:rPr lang="en-US" smtClean="0">
                <a:solidFill>
                  <a:prstClr val="white">
                    <a:tint val="75000"/>
                  </a:prstClr>
                </a:solidFill>
              </a:rPr>
              <a:t>4/5/22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r>
              <a:rPr lang="is-IS">
                <a:solidFill>
                  <a:prstClr val="white">
                    <a:tint val="75000"/>
                  </a:prstClr>
                </a:solidFill>
              </a:rPr>
              <a:t>37</a:t>
            </a: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909F42FC-8622-6E45-A5EC-44CB5BDDD55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23861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C5A78F-A4A8-554E-8406-ECA54E005109}" type="datetime1">
              <a:rPr lang="en-US" smtClean="0">
                <a:solidFill>
                  <a:prstClr val="white">
                    <a:tint val="75000"/>
                  </a:prstClr>
                </a:solidFill>
              </a:rPr>
              <a:t>4/5/22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r>
              <a:rPr lang="is-IS">
                <a:solidFill>
                  <a:prstClr val="white">
                    <a:tint val="75000"/>
                  </a:prstClr>
                </a:solidFill>
              </a:rPr>
              <a:t>37</a:t>
            </a: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909F42FC-8622-6E45-A5EC-44CB5BDDD55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323016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73FEB-9036-9A41-BFBA-1EFFACE3D4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48C773-0622-C449-B79D-E6FB8EFD65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790370-11BC-A44E-8B48-4E41D65421C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4DF0AF0-198F-AD4A-9259-871786C4878A}"/>
              </a:ext>
            </a:extLst>
          </p:cNvPr>
          <p:cNvSpPr>
            <a:spLocks noGrp="1"/>
          </p:cNvSpPr>
          <p:nvPr>
            <p:ph type="ftr" sz="quarter" idx="11"/>
          </p:nvPr>
        </p:nvSpPr>
        <p:spPr/>
        <p:txBody>
          <a:bodyPr/>
          <a:lstStyle/>
          <a:p>
            <a:r>
              <a:rPr lang="en-US"/>
              <a:t>54</a:t>
            </a:r>
          </a:p>
        </p:txBody>
      </p:sp>
      <p:sp>
        <p:nvSpPr>
          <p:cNvPr id="6" name="Slide Number Placeholder 5">
            <a:extLst>
              <a:ext uri="{FF2B5EF4-FFF2-40B4-BE49-F238E27FC236}">
                <a16:creationId xmlns:a16="http://schemas.microsoft.com/office/drawing/2014/main" id="{443D1116-2E29-F54B-89FE-37A82E4102E9}"/>
              </a:ext>
            </a:extLst>
          </p:cNvPr>
          <p:cNvSpPr>
            <a:spLocks noGrp="1"/>
          </p:cNvSpPr>
          <p:nvPr>
            <p:ph type="sldNum" sz="quarter" idx="12"/>
          </p:nvPr>
        </p:nvSpPr>
        <p:spPr/>
        <p:txBody>
          <a:bodyPr/>
          <a:lstStyle/>
          <a:p>
            <a:fld id="{D8420D26-33BB-424E-B489-52F937C3F57A}" type="slidenum">
              <a:rPr lang="en-US" smtClean="0"/>
              <a:t>‹#›</a:t>
            </a:fld>
            <a:endParaRPr lang="en-US"/>
          </a:p>
        </p:txBody>
      </p:sp>
    </p:spTree>
    <p:extLst>
      <p:ext uri="{BB962C8B-B14F-4D97-AF65-F5344CB8AC3E}">
        <p14:creationId xmlns:p14="http://schemas.microsoft.com/office/powerpoint/2010/main" val="4135602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467B6-74D9-D241-ACBC-C44302267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9B179B-DD68-DA4E-85C0-7DBA1A987B7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13F452-A086-2F43-A1C2-383AEB3FEA0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0C35B8F-2209-0E4E-B0F5-6054BE5EF7A2}"/>
              </a:ext>
            </a:extLst>
          </p:cNvPr>
          <p:cNvSpPr>
            <a:spLocks noGrp="1"/>
          </p:cNvSpPr>
          <p:nvPr>
            <p:ph type="ftr" sz="quarter" idx="11"/>
          </p:nvPr>
        </p:nvSpPr>
        <p:spPr/>
        <p:txBody>
          <a:bodyPr/>
          <a:lstStyle/>
          <a:p>
            <a:r>
              <a:rPr lang="en-US"/>
              <a:t>54</a:t>
            </a:r>
            <a:endParaRPr lang="en-US" dirty="0"/>
          </a:p>
        </p:txBody>
      </p:sp>
      <p:sp>
        <p:nvSpPr>
          <p:cNvPr id="6" name="Slide Number Placeholder 5">
            <a:extLst>
              <a:ext uri="{FF2B5EF4-FFF2-40B4-BE49-F238E27FC236}">
                <a16:creationId xmlns:a16="http://schemas.microsoft.com/office/drawing/2014/main" id="{C5953BB7-0568-B24E-9E36-F42DA9047BC5}"/>
              </a:ext>
            </a:extLst>
          </p:cNvPr>
          <p:cNvSpPr>
            <a:spLocks noGrp="1"/>
          </p:cNvSpPr>
          <p:nvPr>
            <p:ph type="sldNum" sz="quarter" idx="12"/>
          </p:nvPr>
        </p:nvSpPr>
        <p:spPr/>
        <p:txBody>
          <a:bodyPr/>
          <a:lstStyle/>
          <a:p>
            <a:fld id="{D8420D26-33BB-424E-B489-52F937C3F57A}" type="slidenum">
              <a:rPr lang="en-US" smtClean="0"/>
              <a:t>‹#›</a:t>
            </a:fld>
            <a:endParaRPr lang="en-US"/>
          </a:p>
        </p:txBody>
      </p:sp>
    </p:spTree>
    <p:extLst>
      <p:ext uri="{BB962C8B-B14F-4D97-AF65-F5344CB8AC3E}">
        <p14:creationId xmlns:p14="http://schemas.microsoft.com/office/powerpoint/2010/main" val="39209767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E9343-777D-2747-A4BF-0F578FEBBC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DED9CF-58D8-844B-BE04-3FD87ACF8D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FF360A5-6595-6D47-A995-0422591903D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D097F1C-03B3-3E46-B73A-2EFD8DBE9613}"/>
              </a:ext>
            </a:extLst>
          </p:cNvPr>
          <p:cNvSpPr>
            <a:spLocks noGrp="1"/>
          </p:cNvSpPr>
          <p:nvPr>
            <p:ph type="ftr" sz="quarter" idx="11"/>
          </p:nvPr>
        </p:nvSpPr>
        <p:spPr/>
        <p:txBody>
          <a:bodyPr/>
          <a:lstStyle/>
          <a:p>
            <a:r>
              <a:rPr lang="en-US"/>
              <a:t>54</a:t>
            </a:r>
          </a:p>
        </p:txBody>
      </p:sp>
      <p:sp>
        <p:nvSpPr>
          <p:cNvPr id="6" name="Slide Number Placeholder 5">
            <a:extLst>
              <a:ext uri="{FF2B5EF4-FFF2-40B4-BE49-F238E27FC236}">
                <a16:creationId xmlns:a16="http://schemas.microsoft.com/office/drawing/2014/main" id="{7FD56AA5-ECE5-B241-9C0C-BC302C272B79}"/>
              </a:ext>
            </a:extLst>
          </p:cNvPr>
          <p:cNvSpPr>
            <a:spLocks noGrp="1"/>
          </p:cNvSpPr>
          <p:nvPr>
            <p:ph type="sldNum" sz="quarter" idx="12"/>
          </p:nvPr>
        </p:nvSpPr>
        <p:spPr/>
        <p:txBody>
          <a:bodyPr/>
          <a:lstStyle/>
          <a:p>
            <a:fld id="{D8420D26-33BB-424E-B489-52F937C3F57A}" type="slidenum">
              <a:rPr lang="en-US" smtClean="0"/>
              <a:t>‹#›</a:t>
            </a:fld>
            <a:endParaRPr lang="en-US"/>
          </a:p>
        </p:txBody>
      </p:sp>
    </p:spTree>
    <p:extLst>
      <p:ext uri="{BB962C8B-B14F-4D97-AF65-F5344CB8AC3E}">
        <p14:creationId xmlns:p14="http://schemas.microsoft.com/office/powerpoint/2010/main" val="34587019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E5631-A465-E849-A165-5E70D9E2D7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CDD12D-6AA9-464C-BC03-59E0E5F86B6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8B9D20-E24A-5A40-889D-53DF85927E6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2479B3-EFB5-7C40-A540-B505277165B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DAD4EAB1-C8FA-0D49-BE94-F56F1C49C618}"/>
              </a:ext>
            </a:extLst>
          </p:cNvPr>
          <p:cNvSpPr>
            <a:spLocks noGrp="1"/>
          </p:cNvSpPr>
          <p:nvPr>
            <p:ph type="ftr" sz="quarter" idx="11"/>
          </p:nvPr>
        </p:nvSpPr>
        <p:spPr/>
        <p:txBody>
          <a:bodyPr/>
          <a:lstStyle/>
          <a:p>
            <a:r>
              <a:rPr lang="en-US"/>
              <a:t>54</a:t>
            </a:r>
          </a:p>
        </p:txBody>
      </p:sp>
      <p:sp>
        <p:nvSpPr>
          <p:cNvPr id="7" name="Slide Number Placeholder 6">
            <a:extLst>
              <a:ext uri="{FF2B5EF4-FFF2-40B4-BE49-F238E27FC236}">
                <a16:creationId xmlns:a16="http://schemas.microsoft.com/office/drawing/2014/main" id="{44C2EDAE-F856-8C40-9A1C-F23F6A750C57}"/>
              </a:ext>
            </a:extLst>
          </p:cNvPr>
          <p:cNvSpPr>
            <a:spLocks noGrp="1"/>
          </p:cNvSpPr>
          <p:nvPr>
            <p:ph type="sldNum" sz="quarter" idx="12"/>
          </p:nvPr>
        </p:nvSpPr>
        <p:spPr/>
        <p:txBody>
          <a:bodyPr/>
          <a:lstStyle/>
          <a:p>
            <a:fld id="{D8420D26-33BB-424E-B489-52F937C3F57A}" type="slidenum">
              <a:rPr lang="en-US" smtClean="0"/>
              <a:t>‹#›</a:t>
            </a:fld>
            <a:endParaRPr lang="en-US"/>
          </a:p>
        </p:txBody>
      </p:sp>
    </p:spTree>
    <p:extLst>
      <p:ext uri="{BB962C8B-B14F-4D97-AF65-F5344CB8AC3E}">
        <p14:creationId xmlns:p14="http://schemas.microsoft.com/office/powerpoint/2010/main" val="20984679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0FA46-5177-184C-B5EC-2EA0AABFCB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565EB3-C1B9-CA46-BC6D-A01E08D633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E7A4C5B-65BB-1243-A6BF-C9829A2B27A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0A88CA-B53C-DC43-B3AF-099E460ECD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D3E29C9-7406-FC42-B8A2-CE3D2050572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B18BA8-1272-0443-A8D2-69446B335863}"/>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826E2D2C-12B0-9944-9820-FB7F550B84FE}"/>
              </a:ext>
            </a:extLst>
          </p:cNvPr>
          <p:cNvSpPr>
            <a:spLocks noGrp="1"/>
          </p:cNvSpPr>
          <p:nvPr>
            <p:ph type="ftr" sz="quarter" idx="11"/>
          </p:nvPr>
        </p:nvSpPr>
        <p:spPr/>
        <p:txBody>
          <a:bodyPr/>
          <a:lstStyle/>
          <a:p>
            <a:r>
              <a:rPr lang="en-US"/>
              <a:t>54</a:t>
            </a:r>
          </a:p>
        </p:txBody>
      </p:sp>
      <p:sp>
        <p:nvSpPr>
          <p:cNvPr id="9" name="Slide Number Placeholder 8">
            <a:extLst>
              <a:ext uri="{FF2B5EF4-FFF2-40B4-BE49-F238E27FC236}">
                <a16:creationId xmlns:a16="http://schemas.microsoft.com/office/drawing/2014/main" id="{160F40DD-FE28-384A-AFB6-DF533EA3C789}"/>
              </a:ext>
            </a:extLst>
          </p:cNvPr>
          <p:cNvSpPr>
            <a:spLocks noGrp="1"/>
          </p:cNvSpPr>
          <p:nvPr>
            <p:ph type="sldNum" sz="quarter" idx="12"/>
          </p:nvPr>
        </p:nvSpPr>
        <p:spPr/>
        <p:txBody>
          <a:bodyPr/>
          <a:lstStyle/>
          <a:p>
            <a:fld id="{D8420D26-33BB-424E-B489-52F937C3F57A}" type="slidenum">
              <a:rPr lang="en-US" smtClean="0"/>
              <a:t>‹#›</a:t>
            </a:fld>
            <a:endParaRPr lang="en-US"/>
          </a:p>
        </p:txBody>
      </p:sp>
    </p:spTree>
    <p:extLst>
      <p:ext uri="{BB962C8B-B14F-4D97-AF65-F5344CB8AC3E}">
        <p14:creationId xmlns:p14="http://schemas.microsoft.com/office/powerpoint/2010/main" val="8951182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C74F2-4155-4144-9245-A875B7AE6C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0C0B64-719C-1E46-A9E2-CEB22C07DAA1}"/>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B63EA676-D923-DA40-97F6-0A2E297DDAC1}"/>
              </a:ext>
            </a:extLst>
          </p:cNvPr>
          <p:cNvSpPr>
            <a:spLocks noGrp="1"/>
          </p:cNvSpPr>
          <p:nvPr>
            <p:ph type="ftr" sz="quarter" idx="11"/>
          </p:nvPr>
        </p:nvSpPr>
        <p:spPr/>
        <p:txBody>
          <a:bodyPr/>
          <a:lstStyle/>
          <a:p>
            <a:r>
              <a:rPr lang="en-US"/>
              <a:t>54</a:t>
            </a:r>
          </a:p>
        </p:txBody>
      </p:sp>
      <p:sp>
        <p:nvSpPr>
          <p:cNvPr id="5" name="Slide Number Placeholder 4">
            <a:extLst>
              <a:ext uri="{FF2B5EF4-FFF2-40B4-BE49-F238E27FC236}">
                <a16:creationId xmlns:a16="http://schemas.microsoft.com/office/drawing/2014/main" id="{90E496D1-D0E0-7C47-847D-84B44BD78065}"/>
              </a:ext>
            </a:extLst>
          </p:cNvPr>
          <p:cNvSpPr>
            <a:spLocks noGrp="1"/>
          </p:cNvSpPr>
          <p:nvPr>
            <p:ph type="sldNum" sz="quarter" idx="12"/>
          </p:nvPr>
        </p:nvSpPr>
        <p:spPr/>
        <p:txBody>
          <a:bodyPr/>
          <a:lstStyle/>
          <a:p>
            <a:fld id="{D8420D26-33BB-424E-B489-52F937C3F57A}" type="slidenum">
              <a:rPr lang="en-US" smtClean="0"/>
              <a:t>‹#›</a:t>
            </a:fld>
            <a:endParaRPr lang="en-US"/>
          </a:p>
        </p:txBody>
      </p:sp>
    </p:spTree>
    <p:extLst>
      <p:ext uri="{BB962C8B-B14F-4D97-AF65-F5344CB8AC3E}">
        <p14:creationId xmlns:p14="http://schemas.microsoft.com/office/powerpoint/2010/main" val="101037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CFDBA-C017-1E4B-B308-1FD116AEB9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657E1F-E97B-CA4F-A43A-0771C5807C6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814941-593E-434C-9237-F4D71AA7AE5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5EEB77-7FC3-B044-819E-71968ED717B6}"/>
              </a:ext>
            </a:extLst>
          </p:cNvPr>
          <p:cNvSpPr>
            <a:spLocks noGrp="1"/>
          </p:cNvSpPr>
          <p:nvPr>
            <p:ph type="dt" sz="half" idx="10"/>
          </p:nvPr>
        </p:nvSpPr>
        <p:spPr/>
        <p:txBody>
          <a:bodyPr/>
          <a:lstStyle/>
          <a:p>
            <a:fld id="{E67C0DCC-1CD5-E04B-A79D-E6C99F16403E}" type="datetimeFigureOut">
              <a:rPr lang="en-US" smtClean="0"/>
              <a:t>4/5/22</a:t>
            </a:fld>
            <a:endParaRPr lang="en-US"/>
          </a:p>
        </p:txBody>
      </p:sp>
      <p:sp>
        <p:nvSpPr>
          <p:cNvPr id="6" name="Footer Placeholder 5">
            <a:extLst>
              <a:ext uri="{FF2B5EF4-FFF2-40B4-BE49-F238E27FC236}">
                <a16:creationId xmlns:a16="http://schemas.microsoft.com/office/drawing/2014/main" id="{FDC6093D-3282-DD42-AAAB-DA843BE072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DEBB50-327F-5641-A66F-292ED5797305}"/>
              </a:ext>
            </a:extLst>
          </p:cNvPr>
          <p:cNvSpPr>
            <a:spLocks noGrp="1"/>
          </p:cNvSpPr>
          <p:nvPr>
            <p:ph type="sldNum" sz="quarter" idx="12"/>
          </p:nvPr>
        </p:nvSpPr>
        <p:spPr/>
        <p:txBody>
          <a:bodyPr/>
          <a:lstStyle/>
          <a:p>
            <a:fld id="{5857345E-ABDB-924F-ACA5-8C97D9ABCDE6}" type="slidenum">
              <a:rPr lang="en-US" smtClean="0"/>
              <a:t>‹#›</a:t>
            </a:fld>
            <a:endParaRPr lang="en-US"/>
          </a:p>
        </p:txBody>
      </p:sp>
    </p:spTree>
    <p:extLst>
      <p:ext uri="{BB962C8B-B14F-4D97-AF65-F5344CB8AC3E}">
        <p14:creationId xmlns:p14="http://schemas.microsoft.com/office/powerpoint/2010/main" val="25976341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439B68-3CF6-BF44-ACE2-A25C98DAD38B}"/>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D395F88-2C45-C84A-82FE-8BFB2DEF4404}"/>
              </a:ext>
            </a:extLst>
          </p:cNvPr>
          <p:cNvSpPr>
            <a:spLocks noGrp="1"/>
          </p:cNvSpPr>
          <p:nvPr>
            <p:ph type="ftr" sz="quarter" idx="11"/>
          </p:nvPr>
        </p:nvSpPr>
        <p:spPr/>
        <p:txBody>
          <a:bodyPr/>
          <a:lstStyle/>
          <a:p>
            <a:r>
              <a:rPr lang="en-US"/>
              <a:t>54</a:t>
            </a:r>
          </a:p>
        </p:txBody>
      </p:sp>
      <p:sp>
        <p:nvSpPr>
          <p:cNvPr id="4" name="Slide Number Placeholder 3">
            <a:extLst>
              <a:ext uri="{FF2B5EF4-FFF2-40B4-BE49-F238E27FC236}">
                <a16:creationId xmlns:a16="http://schemas.microsoft.com/office/drawing/2014/main" id="{AA22EB9A-520C-2C46-A797-C1AC3A1FB844}"/>
              </a:ext>
            </a:extLst>
          </p:cNvPr>
          <p:cNvSpPr>
            <a:spLocks noGrp="1"/>
          </p:cNvSpPr>
          <p:nvPr>
            <p:ph type="sldNum" sz="quarter" idx="12"/>
          </p:nvPr>
        </p:nvSpPr>
        <p:spPr/>
        <p:txBody>
          <a:bodyPr/>
          <a:lstStyle/>
          <a:p>
            <a:fld id="{D8420D26-33BB-424E-B489-52F937C3F57A}" type="slidenum">
              <a:rPr lang="en-US" smtClean="0"/>
              <a:t>‹#›</a:t>
            </a:fld>
            <a:endParaRPr lang="en-US"/>
          </a:p>
        </p:txBody>
      </p:sp>
    </p:spTree>
    <p:extLst>
      <p:ext uri="{BB962C8B-B14F-4D97-AF65-F5344CB8AC3E}">
        <p14:creationId xmlns:p14="http://schemas.microsoft.com/office/powerpoint/2010/main" val="34507946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F4063-C6D7-3445-87A4-29327193E3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494F25-04F6-414D-8581-F158C8BA06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686E65-05EB-2D4A-A418-F60E05D40F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6000343-0764-5D41-9625-79550EF632E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E0BA67A1-7ACA-FE46-A81B-677CD9539D20}"/>
              </a:ext>
            </a:extLst>
          </p:cNvPr>
          <p:cNvSpPr>
            <a:spLocks noGrp="1"/>
          </p:cNvSpPr>
          <p:nvPr>
            <p:ph type="ftr" sz="quarter" idx="11"/>
          </p:nvPr>
        </p:nvSpPr>
        <p:spPr/>
        <p:txBody>
          <a:bodyPr/>
          <a:lstStyle/>
          <a:p>
            <a:r>
              <a:rPr lang="en-US"/>
              <a:t>54</a:t>
            </a:r>
          </a:p>
        </p:txBody>
      </p:sp>
      <p:sp>
        <p:nvSpPr>
          <p:cNvPr id="7" name="Slide Number Placeholder 6">
            <a:extLst>
              <a:ext uri="{FF2B5EF4-FFF2-40B4-BE49-F238E27FC236}">
                <a16:creationId xmlns:a16="http://schemas.microsoft.com/office/drawing/2014/main" id="{1B1544AA-9E16-0B49-B209-3DF0714EB020}"/>
              </a:ext>
            </a:extLst>
          </p:cNvPr>
          <p:cNvSpPr>
            <a:spLocks noGrp="1"/>
          </p:cNvSpPr>
          <p:nvPr>
            <p:ph type="sldNum" sz="quarter" idx="12"/>
          </p:nvPr>
        </p:nvSpPr>
        <p:spPr/>
        <p:txBody>
          <a:bodyPr/>
          <a:lstStyle/>
          <a:p>
            <a:fld id="{D8420D26-33BB-424E-B489-52F937C3F57A}" type="slidenum">
              <a:rPr lang="en-US" smtClean="0"/>
              <a:t>‹#›</a:t>
            </a:fld>
            <a:endParaRPr lang="en-US"/>
          </a:p>
        </p:txBody>
      </p:sp>
    </p:spTree>
    <p:extLst>
      <p:ext uri="{BB962C8B-B14F-4D97-AF65-F5344CB8AC3E}">
        <p14:creationId xmlns:p14="http://schemas.microsoft.com/office/powerpoint/2010/main" val="7723731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7ACDF-A8A2-AB41-874E-CD2311D6E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B23DA3-8185-6D4C-866B-205484C715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56D205-3BC6-5A43-95BA-D6B9AEC793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FBA6776-6BE7-A04C-AEBB-AE0CA00C5C7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406D9F3-957C-9141-8937-2E16529573F3}"/>
              </a:ext>
            </a:extLst>
          </p:cNvPr>
          <p:cNvSpPr>
            <a:spLocks noGrp="1"/>
          </p:cNvSpPr>
          <p:nvPr>
            <p:ph type="ftr" sz="quarter" idx="11"/>
          </p:nvPr>
        </p:nvSpPr>
        <p:spPr/>
        <p:txBody>
          <a:bodyPr/>
          <a:lstStyle/>
          <a:p>
            <a:r>
              <a:rPr lang="en-US"/>
              <a:t>54</a:t>
            </a:r>
          </a:p>
        </p:txBody>
      </p:sp>
      <p:sp>
        <p:nvSpPr>
          <p:cNvPr id="7" name="Slide Number Placeholder 6">
            <a:extLst>
              <a:ext uri="{FF2B5EF4-FFF2-40B4-BE49-F238E27FC236}">
                <a16:creationId xmlns:a16="http://schemas.microsoft.com/office/drawing/2014/main" id="{D98FFFF0-8370-0645-81DD-C2C7E969F882}"/>
              </a:ext>
            </a:extLst>
          </p:cNvPr>
          <p:cNvSpPr>
            <a:spLocks noGrp="1"/>
          </p:cNvSpPr>
          <p:nvPr>
            <p:ph type="sldNum" sz="quarter" idx="12"/>
          </p:nvPr>
        </p:nvSpPr>
        <p:spPr/>
        <p:txBody>
          <a:bodyPr/>
          <a:lstStyle/>
          <a:p>
            <a:fld id="{D8420D26-33BB-424E-B489-52F937C3F57A}" type="slidenum">
              <a:rPr lang="en-US" smtClean="0"/>
              <a:t>‹#›</a:t>
            </a:fld>
            <a:endParaRPr lang="en-US"/>
          </a:p>
        </p:txBody>
      </p:sp>
    </p:spTree>
    <p:extLst>
      <p:ext uri="{BB962C8B-B14F-4D97-AF65-F5344CB8AC3E}">
        <p14:creationId xmlns:p14="http://schemas.microsoft.com/office/powerpoint/2010/main" val="29843531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185C4-D1AE-F74B-A046-07FF460F16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097639-D6E8-5F4F-AB58-7673B944883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D5C1C7-4BD1-C241-A015-B8084AEF37C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1891C87-62FF-2B4A-B485-2497801F4841}"/>
              </a:ext>
            </a:extLst>
          </p:cNvPr>
          <p:cNvSpPr>
            <a:spLocks noGrp="1"/>
          </p:cNvSpPr>
          <p:nvPr>
            <p:ph type="ftr" sz="quarter" idx="11"/>
          </p:nvPr>
        </p:nvSpPr>
        <p:spPr/>
        <p:txBody>
          <a:bodyPr/>
          <a:lstStyle/>
          <a:p>
            <a:r>
              <a:rPr lang="en-US"/>
              <a:t>54</a:t>
            </a:r>
          </a:p>
        </p:txBody>
      </p:sp>
      <p:sp>
        <p:nvSpPr>
          <p:cNvPr id="6" name="Slide Number Placeholder 5">
            <a:extLst>
              <a:ext uri="{FF2B5EF4-FFF2-40B4-BE49-F238E27FC236}">
                <a16:creationId xmlns:a16="http://schemas.microsoft.com/office/drawing/2014/main" id="{ECC4D576-1E2F-DA42-96ED-931250082A67}"/>
              </a:ext>
            </a:extLst>
          </p:cNvPr>
          <p:cNvSpPr>
            <a:spLocks noGrp="1"/>
          </p:cNvSpPr>
          <p:nvPr>
            <p:ph type="sldNum" sz="quarter" idx="12"/>
          </p:nvPr>
        </p:nvSpPr>
        <p:spPr/>
        <p:txBody>
          <a:bodyPr/>
          <a:lstStyle/>
          <a:p>
            <a:fld id="{D8420D26-33BB-424E-B489-52F937C3F57A}" type="slidenum">
              <a:rPr lang="en-US" smtClean="0"/>
              <a:t>‹#›</a:t>
            </a:fld>
            <a:endParaRPr lang="en-US"/>
          </a:p>
        </p:txBody>
      </p:sp>
    </p:spTree>
    <p:extLst>
      <p:ext uri="{BB962C8B-B14F-4D97-AF65-F5344CB8AC3E}">
        <p14:creationId xmlns:p14="http://schemas.microsoft.com/office/powerpoint/2010/main" val="13022858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7A6227-0633-A640-BDB5-847C7417BB8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B0AFC9-05FA-0F44-AA41-A33BC1E3087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CD970E-A753-204F-B4AB-3D2632E86DE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D799A69-FC13-D44D-8DEE-160080CB41E4}"/>
              </a:ext>
            </a:extLst>
          </p:cNvPr>
          <p:cNvSpPr>
            <a:spLocks noGrp="1"/>
          </p:cNvSpPr>
          <p:nvPr>
            <p:ph type="ftr" sz="quarter" idx="11"/>
          </p:nvPr>
        </p:nvSpPr>
        <p:spPr/>
        <p:txBody>
          <a:bodyPr/>
          <a:lstStyle/>
          <a:p>
            <a:r>
              <a:rPr lang="en-US"/>
              <a:t>54</a:t>
            </a:r>
          </a:p>
        </p:txBody>
      </p:sp>
      <p:sp>
        <p:nvSpPr>
          <p:cNvPr id="6" name="Slide Number Placeholder 5">
            <a:extLst>
              <a:ext uri="{FF2B5EF4-FFF2-40B4-BE49-F238E27FC236}">
                <a16:creationId xmlns:a16="http://schemas.microsoft.com/office/drawing/2014/main" id="{FAAC4B5D-E8A4-454B-87FE-D8842B152510}"/>
              </a:ext>
            </a:extLst>
          </p:cNvPr>
          <p:cNvSpPr>
            <a:spLocks noGrp="1"/>
          </p:cNvSpPr>
          <p:nvPr>
            <p:ph type="sldNum" sz="quarter" idx="12"/>
          </p:nvPr>
        </p:nvSpPr>
        <p:spPr/>
        <p:txBody>
          <a:bodyPr/>
          <a:lstStyle/>
          <a:p>
            <a:fld id="{D8420D26-33BB-424E-B489-52F937C3F57A}" type="slidenum">
              <a:rPr lang="en-US" smtClean="0"/>
              <a:t>‹#›</a:t>
            </a:fld>
            <a:endParaRPr lang="en-US"/>
          </a:p>
        </p:txBody>
      </p:sp>
    </p:spTree>
    <p:extLst>
      <p:ext uri="{BB962C8B-B14F-4D97-AF65-F5344CB8AC3E}">
        <p14:creationId xmlns:p14="http://schemas.microsoft.com/office/powerpoint/2010/main" val="16834001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64333" cy="5845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3"/>
          <p:cNvSpPr>
            <a:spLocks noGrp="1" noChangeArrowheads="1"/>
          </p:cNvSpPr>
          <p:nvPr>
            <p:ph type="dt" idx="10"/>
          </p:nvPr>
        </p:nvSpPr>
        <p:spPr/>
        <p:txBody>
          <a:bodyPr/>
          <a:lstStyle>
            <a:lvl1pPr>
              <a:defRPr/>
            </a:lvl1pPr>
          </a:lstStyle>
          <a:p>
            <a:pPr>
              <a:defRPr/>
            </a:pPr>
            <a:endParaRPr lang="en-GB"/>
          </a:p>
        </p:txBody>
      </p:sp>
      <p:sp>
        <p:nvSpPr>
          <p:cNvPr id="4" name="Rectangle 4"/>
          <p:cNvSpPr>
            <a:spLocks noGrp="1" noChangeArrowheads="1"/>
          </p:cNvSpPr>
          <p:nvPr>
            <p:ph type="ftr" idx="11"/>
          </p:nvPr>
        </p:nvSpPr>
        <p:spPr/>
        <p:txBody>
          <a:bodyPr/>
          <a:lstStyle>
            <a:lvl1pPr>
              <a:defRPr/>
            </a:lvl1pPr>
          </a:lstStyle>
          <a:p>
            <a:pPr>
              <a:defRPr/>
            </a:pPr>
            <a:r>
              <a:rPr lang="en-US"/>
              <a:t>54</a:t>
            </a:r>
            <a:endParaRPr lang="en-GB"/>
          </a:p>
        </p:txBody>
      </p:sp>
      <p:sp>
        <p:nvSpPr>
          <p:cNvPr id="5" name="Rectangle 5"/>
          <p:cNvSpPr>
            <a:spLocks noGrp="1" noChangeArrowheads="1"/>
          </p:cNvSpPr>
          <p:nvPr>
            <p:ph type="sldNum" idx="12"/>
          </p:nvPr>
        </p:nvSpPr>
        <p:spPr/>
        <p:txBody>
          <a:bodyPr/>
          <a:lstStyle>
            <a:lvl1pPr>
              <a:defRPr/>
            </a:lvl1pPr>
          </a:lstStyle>
          <a:p>
            <a:pPr>
              <a:defRPr/>
            </a:pPr>
            <a:fld id="{793685AC-106F-DF4E-BBBE-8189102460B2}" type="slidenum">
              <a:rPr lang="he-IL"/>
              <a:pPr>
                <a:defRPr/>
              </a:pPr>
              <a:t>‹#›</a:t>
            </a:fld>
            <a:endParaRPr lang="en-GB"/>
          </a:p>
        </p:txBody>
      </p:sp>
    </p:spTree>
    <p:extLst>
      <p:ext uri="{BB962C8B-B14F-4D97-AF65-F5344CB8AC3E}">
        <p14:creationId xmlns:p14="http://schemas.microsoft.com/office/powerpoint/2010/main" val="33403913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grpSp>
        <p:nvGrpSpPr>
          <p:cNvPr id="18" name="Group 17"/>
          <p:cNvGrpSpPr/>
          <p:nvPr userDrawn="1"/>
        </p:nvGrpSpPr>
        <p:grpSpPr>
          <a:xfrm>
            <a:off x="237772" y="6081287"/>
            <a:ext cx="11713936" cy="658540"/>
            <a:chOff x="135600" y="6078991"/>
            <a:chExt cx="8785452" cy="658540"/>
          </a:xfrm>
        </p:grpSpPr>
        <p:pic>
          <p:nvPicPr>
            <p:cNvPr id="19" name="Picture 18" descr="lanl.png"/>
            <p:cNvPicPr>
              <a:picLocks/>
            </p:cNvPicPr>
            <p:nvPr/>
          </p:nvPicPr>
          <p:blipFill rotWithShape="1">
            <a:blip r:embed="rId2" cstate="screen">
              <a:extLst>
                <a:ext uri="{28A0092B-C50C-407E-A947-70E740481C1C}">
                  <a14:useLocalDpi xmlns:a14="http://schemas.microsoft.com/office/drawing/2010/main"/>
                </a:ext>
              </a:extLst>
            </a:blip>
            <a:srcRect t="-158"/>
            <a:stretch/>
          </p:blipFill>
          <p:spPr>
            <a:xfrm>
              <a:off x="7759005" y="6390378"/>
              <a:ext cx="524502" cy="222404"/>
            </a:xfrm>
            <a:prstGeom prst="rect">
              <a:avLst/>
            </a:prstGeom>
          </p:spPr>
        </p:pic>
        <p:pic>
          <p:nvPicPr>
            <p:cNvPr id="20" name="Picture 19" descr="tree.png"/>
            <p:cNvPicPr>
              <a:picLocks/>
            </p:cNvPicPr>
            <p:nvPr/>
          </p:nvPicPr>
          <p:blipFill>
            <a:blip r:embed="rId3" cstate="screen">
              <a:extLst>
                <a:ext uri="{28A0092B-C50C-407E-A947-70E740481C1C}">
                  <a14:useLocalDpi xmlns:a14="http://schemas.microsoft.com/office/drawing/2010/main"/>
                </a:ext>
              </a:extLst>
            </a:blip>
            <a:stretch>
              <a:fillRect/>
            </a:stretch>
          </p:blipFill>
          <p:spPr>
            <a:xfrm>
              <a:off x="2438721" y="6345698"/>
              <a:ext cx="444215" cy="334469"/>
            </a:xfrm>
            <a:prstGeom prst="rect">
              <a:avLst/>
            </a:prstGeom>
          </p:spPr>
        </p:pic>
        <p:pic>
          <p:nvPicPr>
            <p:cNvPr id="21" name="Picture 20" descr="uwm.png"/>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4084660" y="6361777"/>
              <a:ext cx="389699" cy="279606"/>
            </a:xfrm>
            <a:prstGeom prst="rect">
              <a:avLst/>
            </a:prstGeom>
          </p:spPr>
        </p:pic>
        <p:pic>
          <p:nvPicPr>
            <p:cNvPr id="22" name="Picture 21" descr="lbnl.png"/>
            <p:cNvPicPr>
              <a:picLocks/>
            </p:cNvPicPr>
            <p:nvPr/>
          </p:nvPicPr>
          <p:blipFill>
            <a:blip r:embed="rId5" cstate="screen">
              <a:extLst>
                <a:ext uri="{28A0092B-C50C-407E-A947-70E740481C1C}">
                  <a14:useLocalDpi xmlns:a14="http://schemas.microsoft.com/office/drawing/2010/main"/>
                </a:ext>
              </a:extLst>
            </a:blip>
            <a:stretch>
              <a:fillRect/>
            </a:stretch>
          </p:blipFill>
          <p:spPr>
            <a:xfrm>
              <a:off x="7196711" y="6346675"/>
              <a:ext cx="349877" cy="309138"/>
            </a:xfrm>
            <a:prstGeom prst="rect">
              <a:avLst/>
            </a:prstGeom>
          </p:spPr>
        </p:pic>
        <p:pic>
          <p:nvPicPr>
            <p:cNvPr id="23" name="Picture 22" descr="cit.png"/>
            <p:cNvPicPr>
              <a:picLocks/>
            </p:cNvPicPr>
            <p:nvPr/>
          </p:nvPicPr>
          <p:blipFill>
            <a:blip r:embed="rId6" cstate="screen">
              <a:extLst>
                <a:ext uri="{28A0092B-C50C-407E-A947-70E740481C1C}">
                  <a14:useLocalDpi xmlns:a14="http://schemas.microsoft.com/office/drawing/2010/main"/>
                </a:ext>
              </a:extLst>
            </a:blip>
            <a:stretch>
              <a:fillRect/>
            </a:stretch>
          </p:blipFill>
          <p:spPr>
            <a:xfrm>
              <a:off x="294339" y="6276981"/>
              <a:ext cx="463979" cy="391834"/>
            </a:xfrm>
            <a:prstGeom prst="rect">
              <a:avLst/>
            </a:prstGeom>
          </p:spPr>
        </p:pic>
        <p:pic>
          <p:nvPicPr>
            <p:cNvPr id="24" name="Picture 23" descr="ipac.png"/>
            <p:cNvPicPr>
              <a:picLocks/>
            </p:cNvPicPr>
            <p:nvPr/>
          </p:nvPicPr>
          <p:blipFill>
            <a:blip r:embed="rId7" cstate="screen">
              <a:extLst>
                <a:ext uri="{28A0092B-C50C-407E-A947-70E740481C1C}">
                  <a14:useLocalDpi xmlns:a14="http://schemas.microsoft.com/office/drawing/2010/main"/>
                </a:ext>
              </a:extLst>
            </a:blip>
            <a:stretch>
              <a:fillRect/>
            </a:stretch>
          </p:blipFill>
          <p:spPr>
            <a:xfrm>
              <a:off x="1622316" y="6333674"/>
              <a:ext cx="623877" cy="335141"/>
            </a:xfrm>
            <a:prstGeom prst="rect">
              <a:avLst/>
            </a:prstGeom>
          </p:spPr>
        </p:pic>
        <p:cxnSp>
          <p:nvCxnSpPr>
            <p:cNvPr id="25" name="Straight Connector 24"/>
            <p:cNvCxnSpPr>
              <a:cxnSpLocks/>
            </p:cNvCxnSpPr>
            <p:nvPr/>
          </p:nvCxnSpPr>
          <p:spPr>
            <a:xfrm>
              <a:off x="135600" y="6078991"/>
              <a:ext cx="8785452" cy="18153"/>
            </a:xfrm>
            <a:prstGeom prst="line">
              <a:avLst/>
            </a:prstGeom>
          </p:spPr>
          <p:style>
            <a:lnRef idx="2">
              <a:schemeClr val="accent1"/>
            </a:lnRef>
            <a:fillRef idx="0">
              <a:schemeClr val="accent1"/>
            </a:fillRef>
            <a:effectRef idx="1">
              <a:schemeClr val="accent1"/>
            </a:effectRef>
            <a:fontRef idx="minor">
              <a:schemeClr val="tx1"/>
            </a:fontRef>
          </p:style>
        </p:cxnSp>
        <p:pic>
          <p:nvPicPr>
            <p:cNvPr id="26" name="Picture 25" descr="c_klein.png"/>
            <p:cNvPicPr>
              <a:picLocks/>
            </p:cNvPicPr>
            <p:nvPr/>
          </p:nvPicPr>
          <p:blipFill>
            <a:blip r:embed="rId8" cstate="screen">
              <a:extLst>
                <a:ext uri="{28A0092B-C50C-407E-A947-70E740481C1C}">
                  <a14:useLocalDpi xmlns:a14="http://schemas.microsoft.com/office/drawing/2010/main"/>
                </a:ext>
              </a:extLst>
            </a:blip>
            <a:stretch>
              <a:fillRect/>
            </a:stretch>
          </p:blipFill>
          <p:spPr>
            <a:xfrm>
              <a:off x="3070798" y="6332802"/>
              <a:ext cx="694131" cy="337557"/>
            </a:xfrm>
            <a:prstGeom prst="rect">
              <a:avLst/>
            </a:prstGeom>
          </p:spPr>
        </p:pic>
        <p:pic>
          <p:nvPicPr>
            <p:cNvPr id="27" name="Picture 26" descr="logo_desy.gif"/>
            <p:cNvPicPr>
              <a:picLocks/>
            </p:cNvPicPr>
            <p:nvPr/>
          </p:nvPicPr>
          <p:blipFill>
            <a:blip r:embed="rId9" cstate="screen">
              <a:extLst>
                <a:ext uri="{28A0092B-C50C-407E-A947-70E740481C1C}">
                  <a14:useLocalDpi xmlns:a14="http://schemas.microsoft.com/office/drawing/2010/main"/>
                </a:ext>
              </a:extLst>
            </a:blip>
            <a:stretch>
              <a:fillRect/>
            </a:stretch>
          </p:blipFill>
          <p:spPr>
            <a:xfrm>
              <a:off x="6007084" y="6332802"/>
              <a:ext cx="321404" cy="314014"/>
            </a:xfrm>
            <a:prstGeom prst="rect">
              <a:avLst/>
            </a:prstGeom>
          </p:spPr>
        </p:pic>
        <p:pic>
          <p:nvPicPr>
            <p:cNvPr id="28" name="Picture 27" descr="U Washington logo.png"/>
            <p:cNvPicPr>
              <a:picLocks/>
            </p:cNvPicPr>
            <p:nvPr/>
          </p:nvPicPr>
          <p:blipFill>
            <a:blip r:embed="rId10" cstate="screen">
              <a:extLst>
                <a:ext uri="{28A0092B-C50C-407E-A947-70E740481C1C}">
                  <a14:useLocalDpi xmlns:a14="http://schemas.microsoft.com/office/drawing/2010/main"/>
                </a:ext>
              </a:extLst>
            </a:blip>
            <a:stretch>
              <a:fillRect/>
            </a:stretch>
          </p:blipFill>
          <p:spPr>
            <a:xfrm>
              <a:off x="4729747" y="6345698"/>
              <a:ext cx="331510" cy="284414"/>
            </a:xfrm>
            <a:prstGeom prst="rect">
              <a:avLst/>
            </a:prstGeom>
          </p:spPr>
        </p:pic>
        <p:pic>
          <p:nvPicPr>
            <p:cNvPr id="29" name="Picture 28" descr="UST_Taiwan_logo.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626349" y="6281752"/>
              <a:ext cx="321404" cy="412306"/>
            </a:xfrm>
            <a:prstGeom prst="rect">
              <a:avLst/>
            </a:prstGeom>
          </p:spPr>
        </p:pic>
        <p:pic>
          <p:nvPicPr>
            <p:cNvPr id="30" name="Picture 29" descr="Humboldt U logo.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318422" y="6288332"/>
              <a:ext cx="449199" cy="449199"/>
            </a:xfrm>
            <a:prstGeom prst="rect">
              <a:avLst/>
            </a:prstGeom>
          </p:spPr>
        </p:pic>
        <p:pic>
          <p:nvPicPr>
            <p:cNvPr id="31" name="Picture 30">
              <a:extLst>
                <a:ext uri="{FF2B5EF4-FFF2-40B4-BE49-F238E27FC236}">
                  <a16:creationId xmlns:a16="http://schemas.microsoft.com/office/drawing/2014/main" id="{71997538-A050-FB43-AD21-CA1321581D6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25190" y="6220818"/>
              <a:ext cx="508543" cy="504159"/>
            </a:xfrm>
            <a:prstGeom prst="rect">
              <a:avLst/>
            </a:prstGeom>
          </p:spPr>
        </p:pic>
        <p:pic>
          <p:nvPicPr>
            <p:cNvPr id="32" name="Picture 31">
              <a:extLst>
                <a:ext uri="{FF2B5EF4-FFF2-40B4-BE49-F238E27FC236}">
                  <a16:creationId xmlns:a16="http://schemas.microsoft.com/office/drawing/2014/main" id="{A163FC91-E198-CE47-BF68-81384B4FA81F}"/>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flipH="1">
              <a:off x="8451940" y="6338270"/>
              <a:ext cx="387910" cy="387910"/>
            </a:xfrm>
            <a:prstGeom prst="rect">
              <a:avLst/>
            </a:prstGeom>
            <a:scene3d>
              <a:camera prst="orthographicFront">
                <a:rot lat="0" lon="10800000" rev="0"/>
              </a:camera>
              <a:lightRig rig="threePt" dir="t"/>
            </a:scene3d>
          </p:spPr>
        </p:pic>
      </p:grpSp>
      <p:pic>
        <p:nvPicPr>
          <p:cNvPr id="33" name="Picture 32" descr="Screen Shot 2015-01-06 at 4.05.06 PM.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0775826" y="33866"/>
            <a:ext cx="1416175" cy="656022"/>
          </a:xfrm>
          <a:prstGeom prst="rect">
            <a:avLst/>
          </a:prstGeom>
        </p:spPr>
      </p:pic>
      <p:sp>
        <p:nvSpPr>
          <p:cNvPr id="35" name="Title 1"/>
          <p:cNvSpPr>
            <a:spLocks noGrp="1"/>
          </p:cNvSpPr>
          <p:nvPr>
            <p:ph type="title"/>
          </p:nvPr>
        </p:nvSpPr>
        <p:spPr>
          <a:xfrm>
            <a:off x="353426" y="283281"/>
            <a:ext cx="9299161" cy="538924"/>
          </a:xfrm>
        </p:spPr>
        <p:txBody>
          <a:bodyPr>
            <a:noAutofit/>
          </a:bodyPr>
          <a:lstStyle>
            <a:lvl1pPr>
              <a:defRPr sz="3200">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530223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white">
                  <a:tint val="75000"/>
                </a:prstClr>
              </a:solidFill>
            </a:endParaRPr>
          </a:p>
        </p:txBody>
      </p:sp>
      <p:sp>
        <p:nvSpPr>
          <p:cNvPr id="5" name="Footer Placeholder 4"/>
          <p:cNvSpPr>
            <a:spLocks noGrp="1"/>
          </p:cNvSpPr>
          <p:nvPr>
            <p:ph type="ftr" sz="quarter" idx="11"/>
          </p:nvPr>
        </p:nvSpPr>
        <p:spPr/>
        <p:txBody>
          <a:bodyPr/>
          <a:lstStyle/>
          <a:p>
            <a:r>
              <a:rPr lang="uk-UA">
                <a:solidFill>
                  <a:prstClr val="white">
                    <a:tint val="75000"/>
                  </a:prstClr>
                </a:solidFill>
              </a:rPr>
              <a:t>54</a:t>
            </a: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909F42FC-8622-6E45-A5EC-44CB5BDDD55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473165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white">
                  <a:tint val="75000"/>
                </a:prstClr>
              </a:solidFill>
            </a:endParaRPr>
          </a:p>
        </p:txBody>
      </p:sp>
      <p:sp>
        <p:nvSpPr>
          <p:cNvPr id="5" name="Footer Placeholder 4"/>
          <p:cNvSpPr>
            <a:spLocks noGrp="1"/>
          </p:cNvSpPr>
          <p:nvPr>
            <p:ph type="ftr" sz="quarter" idx="11"/>
          </p:nvPr>
        </p:nvSpPr>
        <p:spPr/>
        <p:txBody>
          <a:bodyPr/>
          <a:lstStyle/>
          <a:p>
            <a:r>
              <a:rPr lang="uk-UA">
                <a:solidFill>
                  <a:prstClr val="white">
                    <a:tint val="75000"/>
                  </a:prstClr>
                </a:solidFill>
              </a:rPr>
              <a:t>54</a:t>
            </a: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909F42FC-8622-6E45-A5EC-44CB5BDDD55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054664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white">
                  <a:tint val="75000"/>
                </a:prstClr>
              </a:solidFill>
            </a:endParaRPr>
          </a:p>
        </p:txBody>
      </p:sp>
      <p:sp>
        <p:nvSpPr>
          <p:cNvPr id="5" name="Footer Placeholder 4"/>
          <p:cNvSpPr>
            <a:spLocks noGrp="1"/>
          </p:cNvSpPr>
          <p:nvPr>
            <p:ph type="ftr" sz="quarter" idx="11"/>
          </p:nvPr>
        </p:nvSpPr>
        <p:spPr/>
        <p:txBody>
          <a:bodyPr/>
          <a:lstStyle/>
          <a:p>
            <a:r>
              <a:rPr lang="uk-UA">
                <a:solidFill>
                  <a:prstClr val="white">
                    <a:tint val="75000"/>
                  </a:prstClr>
                </a:solidFill>
              </a:rPr>
              <a:t>54</a:t>
            </a: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909F42FC-8622-6E45-A5EC-44CB5BDDD55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71198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A96F7-0969-C04E-8589-C3C175B0F8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987CF0-7417-054F-B10B-1CF616B83B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79FBD3C-45B6-D441-8844-9AB85831818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54C516-3FAB-8043-B7AD-6BD0B51F57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4E43EC8-9D73-CA47-AD37-FC28023921B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0EF28-EA04-1340-BE32-B7E8B4B415C1}"/>
              </a:ext>
            </a:extLst>
          </p:cNvPr>
          <p:cNvSpPr>
            <a:spLocks noGrp="1"/>
          </p:cNvSpPr>
          <p:nvPr>
            <p:ph type="dt" sz="half" idx="10"/>
          </p:nvPr>
        </p:nvSpPr>
        <p:spPr/>
        <p:txBody>
          <a:bodyPr/>
          <a:lstStyle/>
          <a:p>
            <a:fld id="{E67C0DCC-1CD5-E04B-A79D-E6C99F16403E}" type="datetimeFigureOut">
              <a:rPr lang="en-US" smtClean="0"/>
              <a:t>4/5/22</a:t>
            </a:fld>
            <a:endParaRPr lang="en-US"/>
          </a:p>
        </p:txBody>
      </p:sp>
      <p:sp>
        <p:nvSpPr>
          <p:cNvPr id="8" name="Footer Placeholder 7">
            <a:extLst>
              <a:ext uri="{FF2B5EF4-FFF2-40B4-BE49-F238E27FC236}">
                <a16:creationId xmlns:a16="http://schemas.microsoft.com/office/drawing/2014/main" id="{6E038509-2F67-DE4E-B533-655C478F95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DC35F5-DF42-F94D-92A5-5D3898099F72}"/>
              </a:ext>
            </a:extLst>
          </p:cNvPr>
          <p:cNvSpPr>
            <a:spLocks noGrp="1"/>
          </p:cNvSpPr>
          <p:nvPr>
            <p:ph type="sldNum" sz="quarter" idx="12"/>
          </p:nvPr>
        </p:nvSpPr>
        <p:spPr/>
        <p:txBody>
          <a:bodyPr/>
          <a:lstStyle/>
          <a:p>
            <a:fld id="{5857345E-ABDB-924F-ACA5-8C97D9ABCDE6}" type="slidenum">
              <a:rPr lang="en-US" smtClean="0"/>
              <a:t>‹#›</a:t>
            </a:fld>
            <a:endParaRPr lang="en-US"/>
          </a:p>
        </p:txBody>
      </p:sp>
    </p:spTree>
    <p:extLst>
      <p:ext uri="{BB962C8B-B14F-4D97-AF65-F5344CB8AC3E}">
        <p14:creationId xmlns:p14="http://schemas.microsoft.com/office/powerpoint/2010/main" val="7841356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white">
                  <a:tint val="75000"/>
                </a:prstClr>
              </a:solidFill>
            </a:endParaRPr>
          </a:p>
        </p:txBody>
      </p:sp>
      <p:sp>
        <p:nvSpPr>
          <p:cNvPr id="6" name="Footer Placeholder 5"/>
          <p:cNvSpPr>
            <a:spLocks noGrp="1"/>
          </p:cNvSpPr>
          <p:nvPr>
            <p:ph type="ftr" sz="quarter" idx="11"/>
          </p:nvPr>
        </p:nvSpPr>
        <p:spPr/>
        <p:txBody>
          <a:bodyPr/>
          <a:lstStyle/>
          <a:p>
            <a:r>
              <a:rPr lang="uk-UA">
                <a:solidFill>
                  <a:prstClr val="white">
                    <a:tint val="75000"/>
                  </a:prstClr>
                </a:solidFill>
              </a:rPr>
              <a:t>54</a:t>
            </a:r>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909F42FC-8622-6E45-A5EC-44CB5BDDD55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602790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white">
                  <a:tint val="75000"/>
                </a:prstClr>
              </a:solidFill>
            </a:endParaRPr>
          </a:p>
        </p:txBody>
      </p:sp>
      <p:sp>
        <p:nvSpPr>
          <p:cNvPr id="8" name="Footer Placeholder 7"/>
          <p:cNvSpPr>
            <a:spLocks noGrp="1"/>
          </p:cNvSpPr>
          <p:nvPr>
            <p:ph type="ftr" sz="quarter" idx="11"/>
          </p:nvPr>
        </p:nvSpPr>
        <p:spPr/>
        <p:txBody>
          <a:bodyPr/>
          <a:lstStyle/>
          <a:p>
            <a:r>
              <a:rPr lang="uk-UA">
                <a:solidFill>
                  <a:prstClr val="white">
                    <a:tint val="75000"/>
                  </a:prstClr>
                </a:solidFill>
              </a:rPr>
              <a:t>54</a:t>
            </a:r>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909F42FC-8622-6E45-A5EC-44CB5BDDD55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716790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white">
                  <a:tint val="75000"/>
                </a:prstClr>
              </a:solidFill>
            </a:endParaRPr>
          </a:p>
        </p:txBody>
      </p:sp>
      <p:sp>
        <p:nvSpPr>
          <p:cNvPr id="4" name="Footer Placeholder 3"/>
          <p:cNvSpPr>
            <a:spLocks noGrp="1"/>
          </p:cNvSpPr>
          <p:nvPr>
            <p:ph type="ftr" sz="quarter" idx="11"/>
          </p:nvPr>
        </p:nvSpPr>
        <p:spPr/>
        <p:txBody>
          <a:bodyPr/>
          <a:lstStyle/>
          <a:p>
            <a:r>
              <a:rPr lang="uk-UA">
                <a:solidFill>
                  <a:prstClr val="white">
                    <a:tint val="75000"/>
                  </a:prstClr>
                </a:solidFill>
              </a:rPr>
              <a:t>54</a:t>
            </a:r>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909F42FC-8622-6E45-A5EC-44CB5BDDD55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252483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white">
                  <a:tint val="75000"/>
                </a:prstClr>
              </a:solidFill>
            </a:endParaRPr>
          </a:p>
        </p:txBody>
      </p:sp>
      <p:sp>
        <p:nvSpPr>
          <p:cNvPr id="3" name="Footer Placeholder 2"/>
          <p:cNvSpPr>
            <a:spLocks noGrp="1"/>
          </p:cNvSpPr>
          <p:nvPr>
            <p:ph type="ftr" sz="quarter" idx="11"/>
          </p:nvPr>
        </p:nvSpPr>
        <p:spPr/>
        <p:txBody>
          <a:bodyPr/>
          <a:lstStyle/>
          <a:p>
            <a:r>
              <a:rPr lang="uk-UA">
                <a:solidFill>
                  <a:prstClr val="white">
                    <a:tint val="75000"/>
                  </a:prstClr>
                </a:solidFill>
              </a:rPr>
              <a:t>54</a:t>
            </a:r>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909F42FC-8622-6E45-A5EC-44CB5BDDD55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049103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white">
                  <a:tint val="75000"/>
                </a:prstClr>
              </a:solidFill>
            </a:endParaRPr>
          </a:p>
        </p:txBody>
      </p:sp>
      <p:sp>
        <p:nvSpPr>
          <p:cNvPr id="6" name="Footer Placeholder 5"/>
          <p:cNvSpPr>
            <a:spLocks noGrp="1"/>
          </p:cNvSpPr>
          <p:nvPr>
            <p:ph type="ftr" sz="quarter" idx="11"/>
          </p:nvPr>
        </p:nvSpPr>
        <p:spPr/>
        <p:txBody>
          <a:bodyPr/>
          <a:lstStyle/>
          <a:p>
            <a:r>
              <a:rPr lang="uk-UA">
                <a:solidFill>
                  <a:prstClr val="white">
                    <a:tint val="75000"/>
                  </a:prstClr>
                </a:solidFill>
              </a:rPr>
              <a:t>54</a:t>
            </a:r>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909F42FC-8622-6E45-A5EC-44CB5BDDD55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064570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white">
                  <a:tint val="75000"/>
                </a:prstClr>
              </a:solidFill>
            </a:endParaRPr>
          </a:p>
        </p:txBody>
      </p:sp>
      <p:sp>
        <p:nvSpPr>
          <p:cNvPr id="6" name="Footer Placeholder 5"/>
          <p:cNvSpPr>
            <a:spLocks noGrp="1"/>
          </p:cNvSpPr>
          <p:nvPr>
            <p:ph type="ftr" sz="quarter" idx="11"/>
          </p:nvPr>
        </p:nvSpPr>
        <p:spPr/>
        <p:txBody>
          <a:bodyPr/>
          <a:lstStyle/>
          <a:p>
            <a:r>
              <a:rPr lang="uk-UA">
                <a:solidFill>
                  <a:prstClr val="white">
                    <a:tint val="75000"/>
                  </a:prstClr>
                </a:solidFill>
              </a:rPr>
              <a:t>54</a:t>
            </a:r>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909F42FC-8622-6E45-A5EC-44CB5BDDD55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712869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white">
                  <a:tint val="75000"/>
                </a:prstClr>
              </a:solidFill>
            </a:endParaRPr>
          </a:p>
        </p:txBody>
      </p:sp>
      <p:sp>
        <p:nvSpPr>
          <p:cNvPr id="5" name="Footer Placeholder 4"/>
          <p:cNvSpPr>
            <a:spLocks noGrp="1"/>
          </p:cNvSpPr>
          <p:nvPr>
            <p:ph type="ftr" sz="quarter" idx="11"/>
          </p:nvPr>
        </p:nvSpPr>
        <p:spPr/>
        <p:txBody>
          <a:bodyPr/>
          <a:lstStyle/>
          <a:p>
            <a:r>
              <a:rPr lang="uk-UA">
                <a:solidFill>
                  <a:prstClr val="white">
                    <a:tint val="75000"/>
                  </a:prstClr>
                </a:solidFill>
              </a:rPr>
              <a:t>54</a:t>
            </a: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909F42FC-8622-6E45-A5EC-44CB5BDDD55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250266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white">
                  <a:tint val="75000"/>
                </a:prstClr>
              </a:solidFill>
            </a:endParaRPr>
          </a:p>
        </p:txBody>
      </p:sp>
      <p:sp>
        <p:nvSpPr>
          <p:cNvPr id="5" name="Footer Placeholder 4"/>
          <p:cNvSpPr>
            <a:spLocks noGrp="1"/>
          </p:cNvSpPr>
          <p:nvPr>
            <p:ph type="ftr" sz="quarter" idx="11"/>
          </p:nvPr>
        </p:nvSpPr>
        <p:spPr/>
        <p:txBody>
          <a:bodyPr/>
          <a:lstStyle/>
          <a:p>
            <a:r>
              <a:rPr lang="uk-UA">
                <a:solidFill>
                  <a:prstClr val="white">
                    <a:tint val="75000"/>
                  </a:prstClr>
                </a:solidFill>
              </a:rPr>
              <a:t>54</a:t>
            </a: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909F42FC-8622-6E45-A5EC-44CB5BDDD55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709692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ACDBB-5AB1-5A4E-A891-83FDF52261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CC3C6E-FCD2-8E49-94F8-637B933BBBB1}"/>
              </a:ext>
            </a:extLst>
          </p:cNvPr>
          <p:cNvSpPr>
            <a:spLocks noGrp="1"/>
          </p:cNvSpPr>
          <p:nvPr>
            <p:ph type="dt" sz="half" idx="10"/>
          </p:nvPr>
        </p:nvSpPr>
        <p:spPr/>
        <p:txBody>
          <a:bodyPr/>
          <a:lstStyle/>
          <a:p>
            <a:fld id="{E67C0DCC-1CD5-E04B-A79D-E6C99F16403E}" type="datetimeFigureOut">
              <a:rPr lang="en-US" smtClean="0"/>
              <a:t>4/5/22</a:t>
            </a:fld>
            <a:endParaRPr lang="en-US"/>
          </a:p>
        </p:txBody>
      </p:sp>
      <p:sp>
        <p:nvSpPr>
          <p:cNvPr id="4" name="Footer Placeholder 3">
            <a:extLst>
              <a:ext uri="{FF2B5EF4-FFF2-40B4-BE49-F238E27FC236}">
                <a16:creationId xmlns:a16="http://schemas.microsoft.com/office/drawing/2014/main" id="{3A395727-3C1A-084C-9ACE-84561E37BB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720684-AC0F-4A4C-9C66-74B087FBB5FC}"/>
              </a:ext>
            </a:extLst>
          </p:cNvPr>
          <p:cNvSpPr>
            <a:spLocks noGrp="1"/>
          </p:cNvSpPr>
          <p:nvPr>
            <p:ph type="sldNum" sz="quarter" idx="12"/>
          </p:nvPr>
        </p:nvSpPr>
        <p:spPr/>
        <p:txBody>
          <a:bodyPr/>
          <a:lstStyle/>
          <a:p>
            <a:fld id="{5857345E-ABDB-924F-ACA5-8C97D9ABCDE6}" type="slidenum">
              <a:rPr lang="en-US" smtClean="0"/>
              <a:t>‹#›</a:t>
            </a:fld>
            <a:endParaRPr lang="en-US"/>
          </a:p>
        </p:txBody>
      </p:sp>
    </p:spTree>
    <p:extLst>
      <p:ext uri="{BB962C8B-B14F-4D97-AF65-F5344CB8AC3E}">
        <p14:creationId xmlns:p14="http://schemas.microsoft.com/office/powerpoint/2010/main" val="698210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351819-FA91-A04F-94C7-08413BA7E30C}"/>
              </a:ext>
            </a:extLst>
          </p:cNvPr>
          <p:cNvSpPr>
            <a:spLocks noGrp="1"/>
          </p:cNvSpPr>
          <p:nvPr>
            <p:ph type="dt" sz="half" idx="10"/>
          </p:nvPr>
        </p:nvSpPr>
        <p:spPr/>
        <p:txBody>
          <a:bodyPr/>
          <a:lstStyle/>
          <a:p>
            <a:fld id="{E67C0DCC-1CD5-E04B-A79D-E6C99F16403E}" type="datetimeFigureOut">
              <a:rPr lang="en-US" smtClean="0"/>
              <a:t>4/5/22</a:t>
            </a:fld>
            <a:endParaRPr lang="en-US"/>
          </a:p>
        </p:txBody>
      </p:sp>
      <p:sp>
        <p:nvSpPr>
          <p:cNvPr id="3" name="Footer Placeholder 2">
            <a:extLst>
              <a:ext uri="{FF2B5EF4-FFF2-40B4-BE49-F238E27FC236}">
                <a16:creationId xmlns:a16="http://schemas.microsoft.com/office/drawing/2014/main" id="{C0DB44CE-38C2-FA40-BA33-A086EC7680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9CE45-AAD6-904E-9462-D79B97EC0DAA}"/>
              </a:ext>
            </a:extLst>
          </p:cNvPr>
          <p:cNvSpPr>
            <a:spLocks noGrp="1"/>
          </p:cNvSpPr>
          <p:nvPr>
            <p:ph type="sldNum" sz="quarter" idx="12"/>
          </p:nvPr>
        </p:nvSpPr>
        <p:spPr/>
        <p:txBody>
          <a:bodyPr/>
          <a:lstStyle/>
          <a:p>
            <a:fld id="{5857345E-ABDB-924F-ACA5-8C97D9ABCDE6}" type="slidenum">
              <a:rPr lang="en-US" smtClean="0"/>
              <a:t>‹#›</a:t>
            </a:fld>
            <a:endParaRPr lang="en-US"/>
          </a:p>
        </p:txBody>
      </p:sp>
    </p:spTree>
    <p:extLst>
      <p:ext uri="{BB962C8B-B14F-4D97-AF65-F5344CB8AC3E}">
        <p14:creationId xmlns:p14="http://schemas.microsoft.com/office/powerpoint/2010/main" val="3915144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E6976-77DE-A14F-B404-7E8D7AF342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962B7E-993A-884D-A367-A8C9770E49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7523CE-D4C9-D34D-B3C5-7C06C2628B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2D55399-B27F-3F4F-830E-844B9B1F44B0}"/>
              </a:ext>
            </a:extLst>
          </p:cNvPr>
          <p:cNvSpPr>
            <a:spLocks noGrp="1"/>
          </p:cNvSpPr>
          <p:nvPr>
            <p:ph type="dt" sz="half" idx="10"/>
          </p:nvPr>
        </p:nvSpPr>
        <p:spPr/>
        <p:txBody>
          <a:bodyPr/>
          <a:lstStyle/>
          <a:p>
            <a:fld id="{E67C0DCC-1CD5-E04B-A79D-E6C99F16403E}" type="datetimeFigureOut">
              <a:rPr lang="en-US" smtClean="0"/>
              <a:t>4/5/22</a:t>
            </a:fld>
            <a:endParaRPr lang="en-US"/>
          </a:p>
        </p:txBody>
      </p:sp>
      <p:sp>
        <p:nvSpPr>
          <p:cNvPr id="6" name="Footer Placeholder 5">
            <a:extLst>
              <a:ext uri="{FF2B5EF4-FFF2-40B4-BE49-F238E27FC236}">
                <a16:creationId xmlns:a16="http://schemas.microsoft.com/office/drawing/2014/main" id="{1CDD4DB7-9948-5443-84F1-7E75120FD9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5EC308-B208-5F48-AD11-CAB1A67FEBF0}"/>
              </a:ext>
            </a:extLst>
          </p:cNvPr>
          <p:cNvSpPr>
            <a:spLocks noGrp="1"/>
          </p:cNvSpPr>
          <p:nvPr>
            <p:ph type="sldNum" sz="quarter" idx="12"/>
          </p:nvPr>
        </p:nvSpPr>
        <p:spPr/>
        <p:txBody>
          <a:bodyPr/>
          <a:lstStyle/>
          <a:p>
            <a:fld id="{5857345E-ABDB-924F-ACA5-8C97D9ABCDE6}" type="slidenum">
              <a:rPr lang="en-US" smtClean="0"/>
              <a:t>‹#›</a:t>
            </a:fld>
            <a:endParaRPr lang="en-US"/>
          </a:p>
        </p:txBody>
      </p:sp>
    </p:spTree>
    <p:extLst>
      <p:ext uri="{BB962C8B-B14F-4D97-AF65-F5344CB8AC3E}">
        <p14:creationId xmlns:p14="http://schemas.microsoft.com/office/powerpoint/2010/main" val="1698706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58112-52F3-6E40-B24B-B9AD7B4B93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437163-1292-7A42-923E-56953E1301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3EA0B4-9740-7648-B9E1-F76E98ADE6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44E187-8633-A942-9CDC-5E834BCB7111}"/>
              </a:ext>
            </a:extLst>
          </p:cNvPr>
          <p:cNvSpPr>
            <a:spLocks noGrp="1"/>
          </p:cNvSpPr>
          <p:nvPr>
            <p:ph type="dt" sz="half" idx="10"/>
          </p:nvPr>
        </p:nvSpPr>
        <p:spPr/>
        <p:txBody>
          <a:bodyPr/>
          <a:lstStyle/>
          <a:p>
            <a:fld id="{E67C0DCC-1CD5-E04B-A79D-E6C99F16403E}" type="datetimeFigureOut">
              <a:rPr lang="en-US" smtClean="0"/>
              <a:t>4/5/22</a:t>
            </a:fld>
            <a:endParaRPr lang="en-US"/>
          </a:p>
        </p:txBody>
      </p:sp>
      <p:sp>
        <p:nvSpPr>
          <p:cNvPr id="6" name="Footer Placeholder 5">
            <a:extLst>
              <a:ext uri="{FF2B5EF4-FFF2-40B4-BE49-F238E27FC236}">
                <a16:creationId xmlns:a16="http://schemas.microsoft.com/office/drawing/2014/main" id="{A1227607-2F16-6541-9D1A-2D7BFA7621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7DDDB9-8E8B-164C-B237-49004371148F}"/>
              </a:ext>
            </a:extLst>
          </p:cNvPr>
          <p:cNvSpPr>
            <a:spLocks noGrp="1"/>
          </p:cNvSpPr>
          <p:nvPr>
            <p:ph type="sldNum" sz="quarter" idx="12"/>
          </p:nvPr>
        </p:nvSpPr>
        <p:spPr/>
        <p:txBody>
          <a:bodyPr/>
          <a:lstStyle/>
          <a:p>
            <a:fld id="{5857345E-ABDB-924F-ACA5-8C97D9ABCDE6}" type="slidenum">
              <a:rPr lang="en-US" smtClean="0"/>
              <a:t>‹#›</a:t>
            </a:fld>
            <a:endParaRPr lang="en-US"/>
          </a:p>
        </p:txBody>
      </p:sp>
    </p:spTree>
    <p:extLst>
      <p:ext uri="{BB962C8B-B14F-4D97-AF65-F5344CB8AC3E}">
        <p14:creationId xmlns:p14="http://schemas.microsoft.com/office/powerpoint/2010/main" val="525464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BD9B95-1A24-254C-AE07-21F502B47D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F87433-465C-B24C-AE78-11E0414803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119F23-484C-8543-8FDA-3C46C30C5E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7C0DCC-1CD5-E04B-A79D-E6C99F16403E}" type="datetimeFigureOut">
              <a:rPr lang="en-US" smtClean="0"/>
              <a:t>4/5/22</a:t>
            </a:fld>
            <a:endParaRPr lang="en-US"/>
          </a:p>
        </p:txBody>
      </p:sp>
      <p:sp>
        <p:nvSpPr>
          <p:cNvPr id="5" name="Footer Placeholder 4">
            <a:extLst>
              <a:ext uri="{FF2B5EF4-FFF2-40B4-BE49-F238E27FC236}">
                <a16:creationId xmlns:a16="http://schemas.microsoft.com/office/drawing/2014/main" id="{4E73DA6A-33E7-2642-A741-4866602F5E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F7F5F5-B048-F641-A1BA-F301C4973B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57345E-ABDB-924F-ACA5-8C97D9ABCDE6}" type="slidenum">
              <a:rPr lang="en-US" smtClean="0"/>
              <a:t>‹#›</a:t>
            </a:fld>
            <a:endParaRPr lang="en-US"/>
          </a:p>
        </p:txBody>
      </p:sp>
    </p:spTree>
    <p:extLst>
      <p:ext uri="{BB962C8B-B14F-4D97-AF65-F5344CB8AC3E}">
        <p14:creationId xmlns:p14="http://schemas.microsoft.com/office/powerpoint/2010/main" val="26300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58E8DE-41A4-884A-8D82-8D29D88EAD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199D7B-62C1-ED47-B334-F082BA7787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7421B1-8E90-FF40-94E4-56BC2EDE9A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9E785E-64FB-DA4B-BD06-383686F87BEC}" type="datetime1">
              <a:rPr lang="en-US" smtClean="0"/>
              <a:t>4/5/22</a:t>
            </a:fld>
            <a:endParaRPr lang="en-US"/>
          </a:p>
        </p:txBody>
      </p:sp>
      <p:sp>
        <p:nvSpPr>
          <p:cNvPr id="5" name="Footer Placeholder 4">
            <a:extLst>
              <a:ext uri="{FF2B5EF4-FFF2-40B4-BE49-F238E27FC236}">
                <a16:creationId xmlns:a16="http://schemas.microsoft.com/office/drawing/2014/main" id="{0997A9E1-9F04-714D-83DE-E659E5BC25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37</a:t>
            </a:r>
          </a:p>
        </p:txBody>
      </p:sp>
      <p:sp>
        <p:nvSpPr>
          <p:cNvPr id="6" name="Slide Number Placeholder 5">
            <a:extLst>
              <a:ext uri="{FF2B5EF4-FFF2-40B4-BE49-F238E27FC236}">
                <a16:creationId xmlns:a16="http://schemas.microsoft.com/office/drawing/2014/main" id="{B01EFEA3-F3A0-C44B-9C67-44ACF505FC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28D62F-8455-9145-BD8A-3E44E6501FE2}" type="slidenum">
              <a:rPr lang="en-US" smtClean="0"/>
              <a:t>‹#›</a:t>
            </a:fld>
            <a:endParaRPr lang="en-US"/>
          </a:p>
        </p:txBody>
      </p:sp>
    </p:spTree>
    <p:extLst>
      <p:ext uri="{BB962C8B-B14F-4D97-AF65-F5344CB8AC3E}">
        <p14:creationId xmlns:p14="http://schemas.microsoft.com/office/powerpoint/2010/main" val="24057954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06C14A57-5D7E-B740-BB62-50AFD93F6099}" type="datetime1">
              <a:rPr lang="en-US" smtClean="0">
                <a:solidFill>
                  <a:prstClr val="white">
                    <a:tint val="75000"/>
                  </a:prstClr>
                </a:solidFill>
              </a:rPr>
              <a:t>4/5/22</a:t>
            </a:fld>
            <a:endParaRPr lang="en-US">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r>
              <a:rPr lang="is-IS">
                <a:solidFill>
                  <a:prstClr val="white">
                    <a:tint val="75000"/>
                  </a:prstClr>
                </a:solidFill>
              </a:rPr>
              <a:t>37</a:t>
            </a:r>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909F42FC-8622-6E45-A5EC-44CB5BDDD556}" type="slidenum">
              <a:rPr lang="en-US" smtClean="0">
                <a:solidFill>
                  <a:prstClr val="white">
                    <a:tint val="75000"/>
                  </a:prstClr>
                </a:solidFill>
              </a:rPr>
              <a:pPr defTabSz="457200"/>
              <a:t>‹#›</a:t>
            </a:fld>
            <a:endParaRPr lang="en-US">
              <a:solidFill>
                <a:prstClr val="white">
                  <a:tint val="75000"/>
                </a:prstClr>
              </a:solidFill>
            </a:endParaRPr>
          </a:p>
        </p:txBody>
      </p:sp>
    </p:spTree>
    <p:extLst>
      <p:ext uri="{BB962C8B-B14F-4D97-AF65-F5344CB8AC3E}">
        <p14:creationId xmlns:p14="http://schemas.microsoft.com/office/powerpoint/2010/main" val="2430472321"/>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7E9C26-18F8-6C40-A46B-04636B2023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B7B447-D1ED-BA44-A85A-E33677EF32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21ACAC-6430-D441-9612-4AE6FB5DA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CC1093-7F11-634F-93CB-922500B2D7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54</a:t>
            </a:r>
          </a:p>
        </p:txBody>
      </p:sp>
      <p:sp>
        <p:nvSpPr>
          <p:cNvPr id="6" name="Slide Number Placeholder 5">
            <a:extLst>
              <a:ext uri="{FF2B5EF4-FFF2-40B4-BE49-F238E27FC236}">
                <a16:creationId xmlns:a16="http://schemas.microsoft.com/office/drawing/2014/main" id="{E6E76797-1081-2F4A-B1FF-37389B1C03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420D26-33BB-424E-B489-52F937C3F57A}" type="slidenum">
              <a:rPr lang="en-US" smtClean="0"/>
              <a:t>‹#›</a:t>
            </a:fld>
            <a:endParaRPr lang="en-US"/>
          </a:p>
        </p:txBody>
      </p:sp>
    </p:spTree>
    <p:extLst>
      <p:ext uri="{BB962C8B-B14F-4D97-AF65-F5344CB8AC3E}">
        <p14:creationId xmlns:p14="http://schemas.microsoft.com/office/powerpoint/2010/main" val="179448107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endParaRPr lang="en-US">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r>
              <a:rPr lang="uk-UA">
                <a:solidFill>
                  <a:prstClr val="white">
                    <a:tint val="75000"/>
                  </a:prstClr>
                </a:solidFill>
              </a:rPr>
              <a:t>54</a:t>
            </a:r>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909F42FC-8622-6E45-A5EC-44CB5BDDD556}" type="slidenum">
              <a:rPr lang="en-US" smtClean="0">
                <a:solidFill>
                  <a:prstClr val="white">
                    <a:tint val="75000"/>
                  </a:prstClr>
                </a:solidFill>
              </a:rPr>
              <a:pPr defTabSz="457200"/>
              <a:t>‹#›</a:t>
            </a:fld>
            <a:endParaRPr lang="en-US">
              <a:solidFill>
                <a:prstClr val="white">
                  <a:tint val="75000"/>
                </a:prstClr>
              </a:solidFill>
            </a:endParaRPr>
          </a:p>
        </p:txBody>
      </p:sp>
    </p:spTree>
    <p:extLst>
      <p:ext uri="{BB962C8B-B14F-4D97-AF65-F5344CB8AC3E}">
        <p14:creationId xmlns:p14="http://schemas.microsoft.com/office/powerpoint/2010/main" val="2804784289"/>
      </p:ext>
    </p:extLst>
  </p:cSld>
  <p:clrMap bg1="dk1" tx1="lt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40.xml"/><Relationship Id="rId5" Type="http://schemas.openxmlformats.org/officeDocument/2006/relationships/image" Target="../media/image29.jpeg"/><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3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333B3-FDF3-CB4D-832B-5FCCCC875F60}"/>
              </a:ext>
            </a:extLst>
          </p:cNvPr>
          <p:cNvSpPr>
            <a:spLocks noGrp="1"/>
          </p:cNvSpPr>
          <p:nvPr>
            <p:ph type="ctrTitle"/>
          </p:nvPr>
        </p:nvSpPr>
        <p:spPr/>
        <p:txBody>
          <a:bodyPr/>
          <a:lstStyle/>
          <a:p>
            <a:r>
              <a:rPr lang="en-US" dirty="0"/>
              <a:t>Structure of Science</a:t>
            </a:r>
          </a:p>
        </p:txBody>
      </p:sp>
      <p:sp>
        <p:nvSpPr>
          <p:cNvPr id="3" name="Subtitle 2">
            <a:extLst>
              <a:ext uri="{FF2B5EF4-FFF2-40B4-BE49-F238E27FC236}">
                <a16:creationId xmlns:a16="http://schemas.microsoft.com/office/drawing/2014/main" id="{06E5AC23-1745-484D-8E7E-633ED7D74D29}"/>
              </a:ext>
            </a:extLst>
          </p:cNvPr>
          <p:cNvSpPr>
            <a:spLocks noGrp="1"/>
          </p:cNvSpPr>
          <p:nvPr>
            <p:ph type="subTitle" idx="1"/>
          </p:nvPr>
        </p:nvSpPr>
        <p:spPr/>
        <p:txBody>
          <a:bodyPr/>
          <a:lstStyle/>
          <a:p>
            <a:r>
              <a:rPr lang="en-US" dirty="0"/>
              <a:t>S. R. Kulkarni</a:t>
            </a:r>
          </a:p>
          <a:p>
            <a:endParaRPr lang="en-US" dirty="0"/>
          </a:p>
        </p:txBody>
      </p:sp>
    </p:spTree>
    <p:extLst>
      <p:ext uri="{BB962C8B-B14F-4D97-AF65-F5344CB8AC3E}">
        <p14:creationId xmlns:p14="http://schemas.microsoft.com/office/powerpoint/2010/main" val="2200712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90A00-29B4-9B46-A4E7-4A56A2FC9563}"/>
              </a:ext>
            </a:extLst>
          </p:cNvPr>
          <p:cNvSpPr>
            <a:spLocks noGrp="1"/>
          </p:cNvSpPr>
          <p:nvPr>
            <p:ph type="title"/>
          </p:nvPr>
        </p:nvSpPr>
        <p:spPr/>
        <p:txBody>
          <a:bodyPr>
            <a:normAutofit/>
          </a:bodyPr>
          <a:lstStyle/>
          <a:p>
            <a:r>
              <a:rPr lang="en-US" dirty="0"/>
              <a:t>Unintended consequences of the stunning success of effect20</a:t>
            </a:r>
            <a:r>
              <a:rPr lang="en-US" baseline="30000" dirty="0"/>
              <a:t>th</a:t>
            </a:r>
            <a:r>
              <a:rPr lang="en-US" dirty="0"/>
              <a:t> century physics  </a:t>
            </a:r>
          </a:p>
        </p:txBody>
      </p:sp>
      <p:sp>
        <p:nvSpPr>
          <p:cNvPr id="3" name="Content Placeholder 2">
            <a:extLst>
              <a:ext uri="{FF2B5EF4-FFF2-40B4-BE49-F238E27FC236}">
                <a16:creationId xmlns:a16="http://schemas.microsoft.com/office/drawing/2014/main" id="{68D4D396-B5D2-294C-A356-2B8018DA1878}"/>
              </a:ext>
            </a:extLst>
          </p:cNvPr>
          <p:cNvSpPr>
            <a:spLocks noGrp="1"/>
          </p:cNvSpPr>
          <p:nvPr>
            <p:ph idx="1"/>
          </p:nvPr>
        </p:nvSpPr>
        <p:spPr/>
        <p:txBody>
          <a:bodyPr>
            <a:normAutofit lnSpcReduction="10000"/>
          </a:bodyPr>
          <a:lstStyle/>
          <a:p>
            <a:r>
              <a:rPr lang="en-US" dirty="0"/>
              <a:t>The stunning success of modern physics (starting with Newtonian mechanics and planetary orbits and culminating in </a:t>
            </a:r>
            <a:r>
              <a:rPr lang="en-US" b="1" dirty="0"/>
              <a:t>the standard model for elementary particles</a:t>
            </a:r>
            <a:r>
              <a:rPr lang="en-US" dirty="0"/>
              <a:t>) had a big impact on rest of sciences</a:t>
            </a:r>
          </a:p>
          <a:p>
            <a:r>
              <a:rPr lang="en-US" dirty="0"/>
              <a:t>Theoretical physics became supreme and fashionable</a:t>
            </a:r>
          </a:p>
          <a:p>
            <a:pPr lvl="1"/>
            <a:r>
              <a:rPr lang="en-US" dirty="0"/>
              <a:t>e.g. The classical theory of economics, in particular modeling of stock markets, was inspired by statistical mechanics (i.e. Gaussian distribution)</a:t>
            </a:r>
          </a:p>
          <a:p>
            <a:pPr lvl="2"/>
            <a:r>
              <a:rPr lang="en-US" dirty="0"/>
              <a:t>cf. Black-Scholes formulation</a:t>
            </a:r>
          </a:p>
          <a:p>
            <a:pPr lvl="1"/>
            <a:r>
              <a:rPr lang="en-US" dirty="0"/>
              <a:t>However, a cursory study of variations of stock prices show that during inactive period the distribution is Gaussian but is a power law when the trading is heavy (“fat tail”)</a:t>
            </a:r>
          </a:p>
          <a:p>
            <a:r>
              <a:rPr lang="en-US" dirty="0"/>
              <a:t>Reductionism gained supremacy over discovery</a:t>
            </a:r>
          </a:p>
        </p:txBody>
      </p:sp>
      <p:sp>
        <p:nvSpPr>
          <p:cNvPr id="4" name="Footer Placeholder 3">
            <a:extLst>
              <a:ext uri="{FF2B5EF4-FFF2-40B4-BE49-F238E27FC236}">
                <a16:creationId xmlns:a16="http://schemas.microsoft.com/office/drawing/2014/main" id="{E7FEDE76-69DE-AD41-A7F1-9ED551DF74F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37</a:t>
            </a:r>
          </a:p>
        </p:txBody>
      </p:sp>
      <p:sp>
        <p:nvSpPr>
          <p:cNvPr id="6" name="Slide Number Placeholder 5">
            <a:extLst>
              <a:ext uri="{FF2B5EF4-FFF2-40B4-BE49-F238E27FC236}">
                <a16:creationId xmlns:a16="http://schemas.microsoft.com/office/drawing/2014/main" id="{BD87B797-2546-5641-8DF2-B2596DC382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8D62F-8455-9145-BD8A-3E44E6501F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75402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01F9B-F3DD-F440-8365-15991BC2090A}"/>
              </a:ext>
            </a:extLst>
          </p:cNvPr>
          <p:cNvSpPr>
            <a:spLocks noGrp="1"/>
          </p:cNvSpPr>
          <p:nvPr>
            <p:ph type="title"/>
          </p:nvPr>
        </p:nvSpPr>
        <p:spPr/>
        <p:txBody>
          <a:bodyPr/>
          <a:lstStyle/>
          <a:p>
            <a:r>
              <a:rPr lang="en-US" dirty="0"/>
              <a:t>Fortunately, the tide is now changing</a:t>
            </a:r>
          </a:p>
        </p:txBody>
      </p:sp>
      <p:sp>
        <p:nvSpPr>
          <p:cNvPr id="3" name="Text Placeholder 2">
            <a:extLst>
              <a:ext uri="{FF2B5EF4-FFF2-40B4-BE49-F238E27FC236}">
                <a16:creationId xmlns:a16="http://schemas.microsoft.com/office/drawing/2014/main" id="{709A284B-533C-AE47-99C9-0FB2FAD031B6}"/>
              </a:ext>
            </a:extLst>
          </p:cNvPr>
          <p:cNvSpPr>
            <a:spLocks noGrp="1"/>
          </p:cNvSpPr>
          <p:nvPr>
            <p:ph type="body" idx="1"/>
          </p:nvPr>
        </p:nvSpPr>
        <p:spPr/>
        <p:txBody>
          <a:bodyPr/>
          <a:lstStyle/>
          <a:p>
            <a:r>
              <a:rPr lang="en-US" dirty="0"/>
              <a:t>Astronomy &amp; Biology are amongst the fastest growing subjects of science (with exciting results and </a:t>
            </a:r>
            <a:r>
              <a:rPr lang="en-US" b="1" dirty="0"/>
              <a:t>real </a:t>
            </a:r>
            <a:r>
              <a:rPr lang="en-US" dirty="0"/>
              <a:t>progress, on a daily basis)</a:t>
            </a:r>
          </a:p>
        </p:txBody>
      </p:sp>
    </p:spTree>
    <p:extLst>
      <p:ext uri="{BB962C8B-B14F-4D97-AF65-F5344CB8AC3E}">
        <p14:creationId xmlns:p14="http://schemas.microsoft.com/office/powerpoint/2010/main" val="10156190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70289-5508-EB41-8B4C-4D7C1EFAF41A}"/>
              </a:ext>
            </a:extLst>
          </p:cNvPr>
          <p:cNvSpPr>
            <a:spLocks noGrp="1"/>
          </p:cNvSpPr>
          <p:nvPr>
            <p:ph type="title"/>
          </p:nvPr>
        </p:nvSpPr>
        <p:spPr/>
        <p:txBody>
          <a:bodyPr/>
          <a:lstStyle/>
          <a:p>
            <a:r>
              <a:rPr lang="en-US" dirty="0"/>
              <a:t>C. Astronomy in the 21</a:t>
            </a:r>
            <a:r>
              <a:rPr lang="en-US" baseline="30000" dirty="0"/>
              <a:t>st</a:t>
            </a:r>
            <a:r>
              <a:rPr lang="en-US" dirty="0"/>
              <a:t>  century</a:t>
            </a:r>
          </a:p>
        </p:txBody>
      </p:sp>
      <p:sp>
        <p:nvSpPr>
          <p:cNvPr id="3" name="Text Placeholder 2">
            <a:extLst>
              <a:ext uri="{FF2B5EF4-FFF2-40B4-BE49-F238E27FC236}">
                <a16:creationId xmlns:a16="http://schemas.microsoft.com/office/drawing/2014/main" id="{2A4135B5-5C4B-2F47-8417-28DE92BBE759}"/>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5D800562-747B-0C42-A7C4-701229465F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s-IS" sz="1200" b="0" i="0" u="none" strike="noStrike" kern="1200" cap="none" spc="0" normalizeH="0" baseline="0" noProof="0">
                <a:ln>
                  <a:noFill/>
                </a:ln>
                <a:solidFill>
                  <a:prstClr val="white">
                    <a:tint val="75000"/>
                  </a:prstClr>
                </a:solidFill>
                <a:effectLst/>
                <a:uLnTx/>
                <a:uFillTx/>
                <a:latin typeface="Calibri"/>
                <a:ea typeface="+mn-ea"/>
                <a:cs typeface="+mn-cs"/>
              </a:rPr>
              <a:t>37</a:t>
            </a: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036D4A4B-8DDA-0745-A323-14240CB065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F42FC-8622-6E45-A5EC-44CB5BDDD556}"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435482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382B-F670-3041-AC00-C104E8557157}"/>
              </a:ext>
            </a:extLst>
          </p:cNvPr>
          <p:cNvSpPr>
            <a:spLocks noGrp="1"/>
          </p:cNvSpPr>
          <p:nvPr>
            <p:ph type="title"/>
          </p:nvPr>
        </p:nvSpPr>
        <p:spPr/>
        <p:txBody>
          <a:bodyPr/>
          <a:lstStyle/>
          <a:p>
            <a:r>
              <a:rPr lang="en-US" dirty="0"/>
              <a:t>Astronomy &amp; Biology: Exponential Growth</a:t>
            </a:r>
          </a:p>
        </p:txBody>
      </p:sp>
      <p:sp>
        <p:nvSpPr>
          <p:cNvPr id="3" name="Content Placeholder 2">
            <a:extLst>
              <a:ext uri="{FF2B5EF4-FFF2-40B4-BE49-F238E27FC236}">
                <a16:creationId xmlns:a16="http://schemas.microsoft.com/office/drawing/2014/main" id="{2513A714-2DB8-EA47-A9F1-036618451E2C}"/>
              </a:ext>
            </a:extLst>
          </p:cNvPr>
          <p:cNvSpPr>
            <a:spLocks noGrp="1"/>
          </p:cNvSpPr>
          <p:nvPr>
            <p:ph idx="1"/>
          </p:nvPr>
        </p:nvSpPr>
        <p:spPr/>
        <p:txBody>
          <a:bodyPr/>
          <a:lstStyle/>
          <a:p>
            <a:r>
              <a:rPr lang="en-US" sz="2400" dirty="0"/>
              <a:t>Astronomy: development of detectors (low noise, inexpensive), decreasing cost of telescopes, inexpensive computing  (signal processing -- radio astronomy)</a:t>
            </a:r>
          </a:p>
          <a:p>
            <a:r>
              <a:rPr lang="en-US" sz="2400" dirty="0"/>
              <a:t>Biology: automation of all labor-intensive processes (gene sequencing, crystal growth)</a:t>
            </a:r>
          </a:p>
          <a:p>
            <a:pPr lvl="1"/>
            <a:endParaRPr lang="en-US" dirty="0"/>
          </a:p>
        </p:txBody>
      </p:sp>
      <p:pic>
        <p:nvPicPr>
          <p:cNvPr id="5" name="Picture 4">
            <a:extLst>
              <a:ext uri="{FF2B5EF4-FFF2-40B4-BE49-F238E27FC236}">
                <a16:creationId xmlns:a16="http://schemas.microsoft.com/office/drawing/2014/main" id="{52CAB3AF-60AA-1B45-BA99-70885B9028F3}"/>
              </a:ext>
            </a:extLst>
          </p:cNvPr>
          <p:cNvPicPr>
            <a:picLocks noChangeAspect="1"/>
          </p:cNvPicPr>
          <p:nvPr/>
        </p:nvPicPr>
        <p:blipFill>
          <a:blip r:embed="rId2"/>
          <a:stretch>
            <a:fillRect/>
          </a:stretch>
        </p:blipFill>
        <p:spPr>
          <a:xfrm>
            <a:off x="2980267" y="3028984"/>
            <a:ext cx="6669615" cy="3771865"/>
          </a:xfrm>
          <a:prstGeom prst="rect">
            <a:avLst/>
          </a:prstGeom>
        </p:spPr>
      </p:pic>
    </p:spTree>
    <p:extLst>
      <p:ext uri="{BB962C8B-B14F-4D97-AF65-F5344CB8AC3E}">
        <p14:creationId xmlns:p14="http://schemas.microsoft.com/office/powerpoint/2010/main" val="38204922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DBB82-ACE6-2743-B8E7-75DF891EB8B8}"/>
              </a:ext>
            </a:extLst>
          </p:cNvPr>
          <p:cNvSpPr>
            <a:spLocks noGrp="1"/>
          </p:cNvSpPr>
          <p:nvPr>
            <p:ph type="title"/>
          </p:nvPr>
        </p:nvSpPr>
        <p:spPr/>
        <p:txBody>
          <a:bodyPr/>
          <a:lstStyle/>
          <a:p>
            <a:r>
              <a:rPr lang="en-US" dirty="0"/>
              <a:t>Fruitful interaction between Biology &amp; Astronomy</a:t>
            </a:r>
          </a:p>
        </p:txBody>
      </p:sp>
      <p:pic>
        <p:nvPicPr>
          <p:cNvPr id="3" name="Picture 2">
            <a:extLst>
              <a:ext uri="{FF2B5EF4-FFF2-40B4-BE49-F238E27FC236}">
                <a16:creationId xmlns:a16="http://schemas.microsoft.com/office/drawing/2014/main" id="{234A083F-82DB-D247-ABF4-EEABADFE99AB}"/>
              </a:ext>
            </a:extLst>
          </p:cNvPr>
          <p:cNvPicPr>
            <a:picLocks noChangeAspect="1"/>
          </p:cNvPicPr>
          <p:nvPr/>
        </p:nvPicPr>
        <p:blipFill>
          <a:blip r:embed="rId2"/>
          <a:stretch>
            <a:fillRect/>
          </a:stretch>
        </p:blipFill>
        <p:spPr>
          <a:xfrm>
            <a:off x="558800" y="1882818"/>
            <a:ext cx="11125597" cy="4975179"/>
          </a:xfrm>
          <a:prstGeom prst="rect">
            <a:avLst/>
          </a:prstGeom>
        </p:spPr>
      </p:pic>
    </p:spTree>
    <p:extLst>
      <p:ext uri="{BB962C8B-B14F-4D97-AF65-F5344CB8AC3E}">
        <p14:creationId xmlns:p14="http://schemas.microsoft.com/office/powerpoint/2010/main" val="3388318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70289-5508-EB41-8B4C-4D7C1EFAF41A}"/>
              </a:ext>
            </a:extLst>
          </p:cNvPr>
          <p:cNvSpPr>
            <a:spLocks noGrp="1"/>
          </p:cNvSpPr>
          <p:nvPr>
            <p:ph type="title"/>
          </p:nvPr>
        </p:nvSpPr>
        <p:spPr/>
        <p:txBody>
          <a:bodyPr/>
          <a:lstStyle/>
          <a:p>
            <a:r>
              <a:rPr lang="en-US" dirty="0"/>
              <a:t>D. Time Domain Astronomy: A showcase for phenomenology driven science</a:t>
            </a:r>
          </a:p>
        </p:txBody>
      </p:sp>
      <p:sp>
        <p:nvSpPr>
          <p:cNvPr id="3" name="Text Placeholder 2">
            <a:extLst>
              <a:ext uri="{FF2B5EF4-FFF2-40B4-BE49-F238E27FC236}">
                <a16:creationId xmlns:a16="http://schemas.microsoft.com/office/drawing/2014/main" id="{2A4135B5-5C4B-2F47-8417-28DE92BBE759}"/>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5D800562-747B-0C42-A7C4-701229465F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s-IS" sz="1200" b="0" i="0" u="none" strike="noStrike" kern="1200" cap="none" spc="0" normalizeH="0" baseline="0" noProof="0">
                <a:ln>
                  <a:noFill/>
                </a:ln>
                <a:solidFill>
                  <a:prstClr val="white">
                    <a:tint val="75000"/>
                  </a:prstClr>
                </a:solidFill>
                <a:effectLst/>
                <a:uLnTx/>
                <a:uFillTx/>
                <a:latin typeface="Calibri"/>
                <a:ea typeface="+mn-ea"/>
                <a:cs typeface="+mn-cs"/>
              </a:rPr>
              <a:t>37</a:t>
            </a: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036D4A4B-8DDA-0745-A323-14240CB065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F42FC-8622-6E45-A5EC-44CB5BDDD556}"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23654864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5" descr="Untitled.png"/>
          <p:cNvPicPr>
            <a:picLocks noChangeAspect="1"/>
          </p:cNvPicPr>
          <p:nvPr/>
        </p:nvPicPr>
        <p:blipFill>
          <a:blip r:embed="rId3"/>
          <a:srcRect/>
          <a:stretch>
            <a:fillRect/>
          </a:stretch>
        </p:blipFill>
        <p:spPr bwMode="auto">
          <a:xfrm>
            <a:off x="3153016" y="1952810"/>
            <a:ext cx="6792203" cy="4532505"/>
          </a:xfrm>
          <a:prstGeom prst="rect">
            <a:avLst/>
          </a:prstGeom>
          <a:noFill/>
          <a:ln w="9525">
            <a:noFill/>
            <a:miter lim="800000"/>
            <a:headEnd/>
            <a:tailEnd/>
          </a:ln>
        </p:spPr>
      </p:pic>
      <p:sp>
        <p:nvSpPr>
          <p:cNvPr id="44037" name="TextBox 7"/>
          <p:cNvSpPr txBox="1">
            <a:spLocks noChangeArrowheads="1"/>
          </p:cNvSpPr>
          <p:nvPr/>
        </p:nvSpPr>
        <p:spPr bwMode="auto">
          <a:xfrm>
            <a:off x="3153017" y="3254796"/>
            <a:ext cx="1479947" cy="646331"/>
          </a:xfrm>
          <a:prstGeom prst="rect">
            <a:avLst/>
          </a:prstGeom>
          <a:noFill/>
          <a:ln w="9525">
            <a:noFill/>
            <a:miter lim="800000"/>
            <a:headEnd/>
            <a:tailEnd/>
          </a:ln>
        </p:spPr>
        <p:txBody>
          <a:bodyPr>
            <a:prstTxWarp prst="textNoShape">
              <a:avLst/>
            </a:prstTxWarp>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ＭＳ Ｐゴシック" pitchFamily="-107" charset="-128"/>
                <a:cs typeface="ＭＳ Ｐゴシック" pitchFamily="-107" charset="-128"/>
              </a:rPr>
              <a:t>P48</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ＭＳ Ｐゴシック" pitchFamily="-107" charset="-128"/>
                <a:cs typeface="ＭＳ Ｐゴシック" pitchFamily="-107" charset="-128"/>
              </a:rPr>
              <a:t>Discovery</a:t>
            </a:r>
          </a:p>
        </p:txBody>
      </p:sp>
      <p:sp>
        <p:nvSpPr>
          <p:cNvPr id="44038" name="TextBox 8"/>
          <p:cNvSpPr txBox="1">
            <a:spLocks noChangeArrowheads="1"/>
          </p:cNvSpPr>
          <p:nvPr/>
        </p:nvSpPr>
        <p:spPr bwMode="auto">
          <a:xfrm>
            <a:off x="7958667" y="3108523"/>
            <a:ext cx="2197721" cy="1061829"/>
          </a:xfrm>
          <a:prstGeom prst="rect">
            <a:avLst/>
          </a:prstGeom>
          <a:noFill/>
          <a:ln w="9525">
            <a:noFill/>
            <a:miter lim="800000"/>
            <a:headEnd/>
            <a:tailEnd/>
          </a:ln>
        </p:spPr>
        <p:txBody>
          <a:bodyPr wrap="square">
            <a:prstTxWarp prst="textNoShape">
              <a:avLst/>
            </a:prstTxWarp>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ＭＳ Ｐゴシック" pitchFamily="-107" charset="-128"/>
                <a:cs typeface="ＭＳ Ｐゴシック" pitchFamily="-107" charset="-128"/>
              </a:rPr>
              <a:t>P60</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ＭＳ Ｐゴシック" pitchFamily="-107" charset="-128"/>
                <a:cs typeface="ＭＳ Ｐゴシック" pitchFamily="-107" charset="-128"/>
              </a:rPr>
              <a:t>Classification (SEDM)</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panose="020F0502020204030204"/>
              <a:ea typeface="ＭＳ Ｐゴシック" pitchFamily="-107" charset="-128"/>
              <a:cs typeface="ＭＳ Ｐゴシック" pitchFamily="-107" charset="-128"/>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Calibri" panose="020F0502020204030204"/>
                <a:ea typeface="ＭＳ Ｐゴシック" pitchFamily="-107" charset="-128"/>
                <a:cs typeface="ＭＳ Ｐゴシック" pitchFamily="-107" charset="-128"/>
              </a:rPr>
              <a:t> </a:t>
            </a:r>
          </a:p>
        </p:txBody>
      </p:sp>
      <p:sp>
        <p:nvSpPr>
          <p:cNvPr id="44039" name="Rectangle 12"/>
          <p:cNvSpPr>
            <a:spLocks noChangeArrowheads="1"/>
          </p:cNvSpPr>
          <p:nvPr/>
        </p:nvSpPr>
        <p:spPr bwMode="auto">
          <a:xfrm>
            <a:off x="8972552" y="5492353"/>
            <a:ext cx="184731" cy="300082"/>
          </a:xfrm>
          <a:prstGeom prst="rect">
            <a:avLst/>
          </a:prstGeom>
          <a:noFill/>
          <a:ln w="9525">
            <a:noFill/>
            <a:miter lim="800000"/>
            <a:headEnd/>
            <a:tailEnd/>
          </a:ln>
        </p:spPr>
        <p:txBody>
          <a:bodyPr wrap="none">
            <a:prstTxWarp prst="textNoShape">
              <a:avLst/>
            </a:prstTxWarp>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40" name="Rectangle 16"/>
          <p:cNvSpPr>
            <a:spLocks noChangeArrowheads="1"/>
          </p:cNvSpPr>
          <p:nvPr/>
        </p:nvSpPr>
        <p:spPr bwMode="auto">
          <a:xfrm>
            <a:off x="6322291" y="4416844"/>
            <a:ext cx="1801089" cy="646331"/>
          </a:xfrm>
          <a:prstGeom prst="rect">
            <a:avLst/>
          </a:prstGeom>
          <a:noFill/>
          <a:ln w="9525">
            <a:noFill/>
            <a:miter lim="800000"/>
            <a:headEnd/>
            <a:tailEnd/>
          </a:ln>
        </p:spPr>
        <p:txBody>
          <a:bodyPr wrap="square">
            <a:prstTxWarp prst="textNoShape">
              <a:avLst/>
            </a:prstTxWarp>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ＭＳ Ｐゴシック" pitchFamily="-107" charset="-128"/>
                <a:cs typeface="ＭＳ Ｐゴシック" pitchFamily="-107" charset="-128"/>
              </a:rPr>
              <a:t>200-inch</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ＭＳ Ｐゴシック" pitchFamily="-107" charset="-128"/>
                <a:cs typeface="ＭＳ Ｐゴシック" pitchFamily="-107" charset="-128"/>
              </a:rPr>
              <a:t>Follow up</a:t>
            </a:r>
            <a:r>
              <a:rPr kumimoji="0" lang="en-US" sz="1800" b="0" i="0" u="none" strike="noStrike" kern="1200" cap="none" spc="0" normalizeH="0" baseline="0" noProof="0" dirty="0">
                <a:ln>
                  <a:noFill/>
                </a:ln>
                <a:solidFill>
                  <a:prstClr val="white"/>
                </a:solidFill>
                <a:effectLst/>
                <a:uLnTx/>
                <a:uFillTx/>
                <a:latin typeface="Calibri" panose="020F0502020204030204"/>
                <a:ea typeface="ＭＳ Ｐゴシック" pitchFamily="-107" charset="-128"/>
                <a:cs typeface="ＭＳ Ｐゴシック" pitchFamily="-107" charset="-128"/>
              </a:rPr>
              <a:t> </a:t>
            </a:r>
          </a:p>
        </p:txBody>
      </p:sp>
      <p:sp>
        <p:nvSpPr>
          <p:cNvPr id="2" name="Title 1"/>
          <p:cNvSpPr>
            <a:spLocks noGrp="1"/>
          </p:cNvSpPr>
          <p:nvPr>
            <p:ph type="title"/>
          </p:nvPr>
        </p:nvSpPr>
        <p:spPr/>
        <p:txBody>
          <a:bodyPr/>
          <a:lstStyle/>
          <a:p>
            <a:r>
              <a:rPr lang="en-US" dirty="0"/>
              <a:t>Zwicky Transient Facility: A phenomenological study of the transient Universe </a:t>
            </a:r>
          </a:p>
        </p:txBody>
      </p:sp>
    </p:spTree>
    <p:extLst>
      <p:ext uri="{BB962C8B-B14F-4D97-AF65-F5344CB8AC3E}">
        <p14:creationId xmlns:p14="http://schemas.microsoft.com/office/powerpoint/2010/main" val="263669083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70289-5508-EB41-8B4C-4D7C1EFAF41A}"/>
              </a:ext>
            </a:extLst>
          </p:cNvPr>
          <p:cNvSpPr>
            <a:spLocks noGrp="1"/>
          </p:cNvSpPr>
          <p:nvPr>
            <p:ph type="title"/>
          </p:nvPr>
        </p:nvSpPr>
        <p:spPr/>
        <p:txBody>
          <a:bodyPr/>
          <a:lstStyle/>
          <a:p>
            <a:r>
              <a:rPr lang="en-US" dirty="0"/>
              <a:t>E. The beginnings</a:t>
            </a:r>
          </a:p>
        </p:txBody>
      </p:sp>
      <p:sp>
        <p:nvSpPr>
          <p:cNvPr id="3" name="Text Placeholder 2">
            <a:extLst>
              <a:ext uri="{FF2B5EF4-FFF2-40B4-BE49-F238E27FC236}">
                <a16:creationId xmlns:a16="http://schemas.microsoft.com/office/drawing/2014/main" id="{2A4135B5-5C4B-2F47-8417-28DE92BBE759}"/>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5D800562-747B-0C42-A7C4-701229465F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s-IS" sz="1200" b="0" i="0" u="none" strike="noStrike" kern="1200" cap="none" spc="0" normalizeH="0" baseline="0" noProof="0">
                <a:ln>
                  <a:noFill/>
                </a:ln>
                <a:solidFill>
                  <a:prstClr val="white">
                    <a:tint val="75000"/>
                  </a:prstClr>
                </a:solidFill>
                <a:effectLst/>
                <a:uLnTx/>
                <a:uFillTx/>
                <a:latin typeface="Calibri"/>
                <a:ea typeface="+mn-ea"/>
                <a:cs typeface="+mn-cs"/>
              </a:rPr>
              <a:t>37</a:t>
            </a: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036D4A4B-8DDA-0745-A323-14240CB065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F42FC-8622-6E45-A5EC-44CB5BDDD556}"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29991525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pPr algn="ctr"/>
            <a:r>
              <a:rPr lang="en-US" dirty="0"/>
              <a:t>Time Domain Astronomy: Fritz Zwicky @ the Palomar 18-inch telescope</a:t>
            </a:r>
          </a:p>
        </p:txBody>
      </p:sp>
      <p:pic>
        <p:nvPicPr>
          <p:cNvPr id="54276" name="Picture 8"/>
          <p:cNvPicPr>
            <a:picLocks noChangeAspect="1" noChangeArrowheads="1"/>
          </p:cNvPicPr>
          <p:nvPr/>
        </p:nvPicPr>
        <p:blipFill>
          <a:blip r:embed="rId3"/>
          <a:srcRect/>
          <a:stretch>
            <a:fillRect/>
          </a:stretch>
        </p:blipFill>
        <p:spPr bwMode="auto">
          <a:xfrm>
            <a:off x="3988160" y="2007841"/>
            <a:ext cx="4260486" cy="3626321"/>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F06E18AF-54A1-4D4F-A19D-DD751D86FEA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20D26-33BB-424E-B489-52F937C3F5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1AB9981A-2777-924C-92BD-7D7E168A2EE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54</a:t>
            </a:r>
          </a:p>
        </p:txBody>
      </p:sp>
    </p:spTree>
    <p:extLst>
      <p:ext uri="{BB962C8B-B14F-4D97-AF65-F5344CB8AC3E}">
        <p14:creationId xmlns:p14="http://schemas.microsoft.com/office/powerpoint/2010/main" val="343226881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Picture 21"/>
          <p:cNvPicPr>
            <a:picLocks noGrp="1" noChangeAspect="1" noChangeArrowheads="1"/>
          </p:cNvPicPr>
          <p:nvPr>
            <p:ph/>
          </p:nvPr>
        </p:nvPicPr>
        <p:blipFill>
          <a:blip r:embed="rId3"/>
          <a:srcRect l="-5498" r="-5498"/>
          <a:stretch>
            <a:fillRect/>
          </a:stretch>
        </p:blipFill>
        <p:spPr>
          <a:xfrm>
            <a:off x="2556669" y="968498"/>
            <a:ext cx="7647781" cy="5436125"/>
          </a:xfrm>
          <a:ln w="57150" cap="flat">
            <a:solidFill>
              <a:srgbClr val="000080"/>
            </a:solidFill>
          </a:ln>
        </p:spPr>
      </p:pic>
      <p:sp>
        <p:nvSpPr>
          <p:cNvPr id="6" name="TextBox 5"/>
          <p:cNvSpPr txBox="1"/>
          <p:nvPr/>
        </p:nvSpPr>
        <p:spPr>
          <a:xfrm>
            <a:off x="2778717" y="-6"/>
            <a:ext cx="709136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“Nova, Super-nova” &amp; ”Phase Space”</a:t>
            </a:r>
          </a:p>
        </p:txBody>
      </p:sp>
      <p:sp>
        <p:nvSpPr>
          <p:cNvPr id="2" name="TextBox 1">
            <a:extLst>
              <a:ext uri="{FF2B5EF4-FFF2-40B4-BE49-F238E27FC236}">
                <a16:creationId xmlns:a16="http://schemas.microsoft.com/office/drawing/2014/main" id="{340BEF43-9184-F24F-BF34-422A4CDEE264}"/>
              </a:ext>
            </a:extLst>
          </p:cNvPr>
          <p:cNvSpPr txBox="1"/>
          <p:nvPr/>
        </p:nvSpPr>
        <p:spPr>
          <a:xfrm>
            <a:off x="10381131" y="6091518"/>
            <a:ext cx="16583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Baade &amp; Zwicky</a:t>
            </a:r>
          </a:p>
        </p:txBody>
      </p:sp>
      <p:sp>
        <p:nvSpPr>
          <p:cNvPr id="3" name="Slide Number Placeholder 2">
            <a:extLst>
              <a:ext uri="{FF2B5EF4-FFF2-40B4-BE49-F238E27FC236}">
                <a16:creationId xmlns:a16="http://schemas.microsoft.com/office/drawing/2014/main" id="{071BA01C-DD96-5446-B6FF-A4B451C0FDA2}"/>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685AC-106F-DF4E-BBBE-8189102460B2}" type="slidenum">
              <a:rPr kumimoji="0" lang="he-I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D24423AD-CCD5-FB4B-81E4-2873137A5380}"/>
              </a:ext>
            </a:extLst>
          </p:cNvPr>
          <p:cNvSpPr>
            <a:spLocks noGrp="1"/>
          </p:cNvSpPr>
          <p:nvPr>
            <p:ph type="ft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54</a:t>
            </a: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250102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Science: Phenomenology &amp; Understanding </a:t>
            </a:r>
          </a:p>
        </p:txBody>
      </p:sp>
      <p:sp>
        <p:nvSpPr>
          <p:cNvPr id="3" name="Content Placeholder 2"/>
          <p:cNvSpPr>
            <a:spLocks noGrp="1"/>
          </p:cNvSpPr>
          <p:nvPr>
            <p:ph idx="1"/>
          </p:nvPr>
        </p:nvSpPr>
        <p:spPr/>
        <p:txBody>
          <a:bodyPr>
            <a:normAutofit/>
          </a:bodyPr>
          <a:lstStyle/>
          <a:p>
            <a:r>
              <a:rPr lang="en-US" dirty="0"/>
              <a:t>Phenomenology has three distinct steps</a:t>
            </a:r>
          </a:p>
          <a:p>
            <a:pPr lvl="1"/>
            <a:r>
              <a:rPr lang="en-US" dirty="0"/>
              <a:t>Discovery </a:t>
            </a:r>
          </a:p>
          <a:p>
            <a:pPr lvl="1"/>
            <a:r>
              <a:rPr lang="en-US" dirty="0"/>
              <a:t>Systematic study of phenomena: Search for patterns</a:t>
            </a:r>
          </a:p>
          <a:p>
            <a:pPr lvl="1"/>
            <a:r>
              <a:rPr lang="en-US" dirty="0"/>
              <a:t>Inference: Physical models to explain observations (and occasionally make predictions)</a:t>
            </a:r>
          </a:p>
          <a:p>
            <a:pPr lvl="1"/>
            <a:endParaRPr lang="en-US" dirty="0"/>
          </a:p>
          <a:p>
            <a:r>
              <a:rPr lang="en-US" dirty="0"/>
              <a:t>Understanding</a:t>
            </a:r>
          </a:p>
          <a:p>
            <a:pPr lvl="1"/>
            <a:r>
              <a:rPr lang="en-US" dirty="0"/>
              <a:t>Physics distills phenomena into essential rules &amp; laws</a:t>
            </a:r>
          </a:p>
          <a:p>
            <a:pPr lvl="1"/>
            <a:r>
              <a:rPr lang="en-US" dirty="0"/>
              <a:t>Mathematics is the natural language of physical models</a:t>
            </a:r>
          </a:p>
          <a:p>
            <a:pPr lvl="2"/>
            <a:r>
              <a:rPr lang="en-US" dirty="0"/>
              <a:t>makes it possible to compute the signals</a:t>
            </a:r>
          </a:p>
          <a:p>
            <a:pPr marL="0" indent="0">
              <a:buNone/>
            </a:pPr>
            <a:endParaRPr lang="en-US" dirty="0"/>
          </a:p>
          <a:p>
            <a:endParaRPr lang="en-US" dirty="0"/>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s-I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37</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D49CD3F-9DBD-334F-99A7-48F541E48D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8D62F-8455-9145-BD8A-3E44E6501F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28134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 Steps leading To the Palomar transient Factory</a:t>
            </a:r>
          </a:p>
        </p:txBody>
      </p:sp>
      <p:sp>
        <p:nvSpPr>
          <p:cNvPr id="3" name="Text Placeholder 2"/>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C00DD88-22CE-E844-84F4-B137630597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F42FC-8622-6E45-A5EC-44CB5BDDD556}"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45951986-BD06-1C45-AF2D-E3B4AE1AF7F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1200" b="0" i="0" u="none" strike="noStrike" kern="1200" cap="none" spc="0" normalizeH="0" baseline="0" noProof="0">
                <a:ln>
                  <a:noFill/>
                </a:ln>
                <a:solidFill>
                  <a:prstClr val="white">
                    <a:tint val="75000"/>
                  </a:prstClr>
                </a:solidFill>
                <a:effectLst/>
                <a:uLnTx/>
                <a:uFillTx/>
                <a:latin typeface="Calibri"/>
                <a:ea typeface="+mn-ea"/>
                <a:cs typeface="+mn-cs"/>
              </a:rPr>
              <a:t>54</a:t>
            </a: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18722157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6AC25D94-3DB2-754D-8F7C-F95686D44B4C}"/>
              </a:ext>
            </a:extLst>
          </p:cNvPr>
          <p:cNvSpPr>
            <a:spLocks noGrp="1" noChangeArrowheads="1"/>
          </p:cNvSpPr>
          <p:nvPr>
            <p:ph type="title"/>
          </p:nvPr>
        </p:nvSpPr>
        <p:spPr/>
        <p:txBody>
          <a:bodyPr/>
          <a:lstStyle/>
          <a:p>
            <a:r>
              <a:rPr lang="en-US" altLang="en-US" dirty="0" err="1"/>
              <a:t>Macronova</a:t>
            </a:r>
            <a:r>
              <a:rPr lang="en-US" altLang="en-US" dirty="0"/>
              <a:t> Model</a:t>
            </a:r>
          </a:p>
        </p:txBody>
      </p:sp>
      <p:sp>
        <p:nvSpPr>
          <p:cNvPr id="81923" name="Rectangle 3">
            <a:extLst>
              <a:ext uri="{FF2B5EF4-FFF2-40B4-BE49-F238E27FC236}">
                <a16:creationId xmlns:a16="http://schemas.microsoft.com/office/drawing/2014/main" id="{D9E52CCE-5546-C040-B752-07EB6E6999DC}"/>
              </a:ext>
            </a:extLst>
          </p:cNvPr>
          <p:cNvSpPr>
            <a:spLocks noGrp="1" noChangeArrowheads="1"/>
          </p:cNvSpPr>
          <p:nvPr>
            <p:ph type="body" idx="1"/>
          </p:nvPr>
        </p:nvSpPr>
        <p:spPr/>
        <p:txBody>
          <a:bodyPr>
            <a:normAutofit fontScale="92500"/>
          </a:bodyPr>
          <a:lstStyle/>
          <a:p>
            <a:r>
              <a:rPr lang="en-US" altLang="en-US" dirty="0"/>
              <a:t>As a part of teaching Ay125 I re-investigated the mini-supernova model</a:t>
            </a:r>
          </a:p>
          <a:p>
            <a:r>
              <a:rPr lang="en-US" altLang="en-US" dirty="0"/>
              <a:t>I noted “mini x super=1” and so called the resulting event as “</a:t>
            </a:r>
            <a:r>
              <a:rPr lang="en-US" altLang="en-US" dirty="0" err="1"/>
              <a:t>macronova</a:t>
            </a:r>
            <a:r>
              <a:rPr lang="en-US" altLang="en-US" dirty="0"/>
              <a:t>”</a:t>
            </a:r>
          </a:p>
          <a:p>
            <a:r>
              <a:rPr lang="en-US" altLang="en-US" dirty="0"/>
              <a:t>Wrote the paper (Kulkarni 2005) during summer at MPA, </a:t>
            </a:r>
            <a:r>
              <a:rPr lang="en-US" altLang="en-US" dirty="0" err="1"/>
              <a:t>Garching</a:t>
            </a:r>
            <a:r>
              <a:rPr lang="en-US" altLang="en-US" dirty="0"/>
              <a:t> </a:t>
            </a:r>
          </a:p>
          <a:p>
            <a:r>
              <a:rPr lang="en-US" altLang="en-US" dirty="0">
                <a:sym typeface="Symbol" pitchFamily="2" charset="2"/>
              </a:rPr>
              <a:t>Composition</a:t>
            </a:r>
          </a:p>
          <a:p>
            <a:pPr lvl="1"/>
            <a:r>
              <a:rPr lang="en-US" altLang="en-US" dirty="0">
                <a:sym typeface="Symbol" pitchFamily="2" charset="2"/>
              </a:rPr>
              <a:t>Free Neutrons</a:t>
            </a:r>
          </a:p>
          <a:p>
            <a:pPr lvl="1"/>
            <a:r>
              <a:rPr lang="en-US" altLang="en-US" dirty="0"/>
              <a:t>Radioactive Nickel</a:t>
            </a:r>
          </a:p>
          <a:p>
            <a:pPr lvl="1"/>
            <a:r>
              <a:rPr lang="en-US" altLang="en-US" dirty="0"/>
              <a:t>Neutron Rich Material (non-radioactive)</a:t>
            </a:r>
          </a:p>
          <a:p>
            <a:r>
              <a:rPr lang="en-US" altLang="en-US" dirty="0"/>
              <a:t>Injection of energy essential for </a:t>
            </a:r>
            <a:r>
              <a:rPr lang="en-US" altLang="en-US" dirty="0" err="1"/>
              <a:t>macronova</a:t>
            </a:r>
            <a:r>
              <a:rPr lang="en-US" altLang="en-US" dirty="0"/>
              <a:t> to shine and be detectable</a:t>
            </a:r>
          </a:p>
          <a:p>
            <a:r>
              <a:rPr lang="en-US" altLang="en-US" dirty="0"/>
              <a:t>Surprisingly detectable even with free neutron stars </a:t>
            </a:r>
          </a:p>
          <a:p>
            <a:pPr lvl="1"/>
            <a:r>
              <a:rPr lang="en-US" altLang="en-US" dirty="0"/>
              <a:t>But would be short lived (few days)</a:t>
            </a:r>
          </a:p>
        </p:txBody>
      </p:sp>
      <p:sp>
        <p:nvSpPr>
          <p:cNvPr id="3" name="Slide Number Placeholder 2">
            <a:extLst>
              <a:ext uri="{FF2B5EF4-FFF2-40B4-BE49-F238E27FC236}">
                <a16:creationId xmlns:a16="http://schemas.microsoft.com/office/drawing/2014/main" id="{950F4A0F-43C7-6C43-9BAB-34C654F0AF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20D26-33BB-424E-B489-52F937C3F5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AFDFAF51-9A2C-8C40-8C01-ED11CACE094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54</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0889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B7521-15C6-7D45-8068-1399DD750AD3}"/>
              </a:ext>
            </a:extLst>
          </p:cNvPr>
          <p:cNvSpPr>
            <a:spLocks noGrp="1"/>
          </p:cNvSpPr>
          <p:nvPr>
            <p:ph type="title"/>
          </p:nvPr>
        </p:nvSpPr>
        <p:spPr/>
        <p:txBody>
          <a:bodyPr/>
          <a:lstStyle/>
          <a:p>
            <a:r>
              <a:rPr lang="en-US" dirty="0"/>
              <a:t>Phase space of explosions is likely very rich</a:t>
            </a:r>
          </a:p>
        </p:txBody>
      </p:sp>
      <p:pic>
        <p:nvPicPr>
          <p:cNvPr id="19458" name="Picture 2">
            <a:extLst>
              <a:ext uri="{FF2B5EF4-FFF2-40B4-BE49-F238E27FC236}">
                <a16:creationId xmlns:a16="http://schemas.microsoft.com/office/drawing/2014/main" id="{80C5C9B2-9915-E74D-B9AB-FADAC648A2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09" t="24185" r="6992" b="24108"/>
          <a:stretch/>
        </p:blipFill>
        <p:spPr bwMode="auto">
          <a:xfrm>
            <a:off x="2719751" y="1859085"/>
            <a:ext cx="6342183" cy="4665785"/>
          </a:xfrm>
          <a:prstGeom prst="rect">
            <a:avLst/>
          </a:prstGeom>
          <a:noFill/>
          <a:extLst>
            <a:ext uri="{909E8E84-426E-40DD-AFC4-6F175D3DCCD1}">
              <a14:hiddenFill xmlns:a14="http://schemas.microsoft.com/office/drawing/2010/main">
                <a:solidFill>
                  <a:srgbClr val="FFFFFF"/>
                </a:solidFill>
              </a14:hiddenFill>
            </a:ext>
          </a:extLst>
        </p:spPr>
      </p:pic>
      <p:sp>
        <p:nvSpPr>
          <p:cNvPr id="19460" name="Rectangle 4">
            <a:extLst>
              <a:ext uri="{FF2B5EF4-FFF2-40B4-BE49-F238E27FC236}">
                <a16:creationId xmlns:a16="http://schemas.microsoft.com/office/drawing/2014/main" id="{8E230C03-78D3-624F-BDE7-F8A778DE9009}"/>
              </a:ext>
            </a:extLst>
          </p:cNvPr>
          <p:cNvSpPr>
            <a:spLocks noChangeArrowheads="1"/>
          </p:cNvSpPr>
          <p:nvPr/>
        </p:nvSpPr>
        <p:spPr bwMode="auto">
          <a:xfrm>
            <a:off x="9061933" y="5144238"/>
            <a:ext cx="147027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Dolicho</a:t>
            </a: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 long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Brachy: short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Kulkarni 2007</a:t>
            </a:r>
          </a:p>
        </p:txBody>
      </p:sp>
      <p:sp>
        <p:nvSpPr>
          <p:cNvPr id="4" name="TextBox 3">
            <a:extLst>
              <a:ext uri="{FF2B5EF4-FFF2-40B4-BE49-F238E27FC236}">
                <a16:creationId xmlns:a16="http://schemas.microsoft.com/office/drawing/2014/main" id="{5AD82A2F-8F40-3B49-A865-BF664A3C701C}"/>
              </a:ext>
            </a:extLst>
          </p:cNvPr>
          <p:cNvSpPr txBox="1"/>
          <p:nvPr/>
        </p:nvSpPr>
        <p:spPr>
          <a:xfrm>
            <a:off x="5163312" y="3968496"/>
            <a:ext cx="13579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Macronovae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92344719-96C0-024D-9299-21757845AB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20D26-33BB-424E-B489-52F937C3F5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1A2B71E-7392-F240-B054-412BD0FA41B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54</a:t>
            </a:r>
          </a:p>
        </p:txBody>
      </p:sp>
    </p:spTree>
    <p:extLst>
      <p:ext uri="{BB962C8B-B14F-4D97-AF65-F5344CB8AC3E}">
        <p14:creationId xmlns:p14="http://schemas.microsoft.com/office/powerpoint/2010/main" val="9520592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64CFA578-5B14-324E-A333-02E91FB4BF13}"/>
              </a:ext>
            </a:extLst>
          </p:cNvPr>
          <p:cNvSpPr>
            <a:spLocks noGrp="1" noChangeArrowheads="1"/>
          </p:cNvSpPr>
          <p:nvPr>
            <p:ph type="title"/>
          </p:nvPr>
        </p:nvSpPr>
        <p:spPr/>
        <p:txBody>
          <a:bodyPr/>
          <a:lstStyle/>
          <a:p>
            <a:r>
              <a:rPr lang="en-US" altLang="en-US" dirty="0"/>
              <a:t>M85OT2006: harbinger</a:t>
            </a:r>
          </a:p>
        </p:txBody>
      </p:sp>
      <p:pic>
        <p:nvPicPr>
          <p:cNvPr id="141315" name="Picture 3">
            <a:extLst>
              <a:ext uri="{FF2B5EF4-FFF2-40B4-BE49-F238E27FC236}">
                <a16:creationId xmlns:a16="http://schemas.microsoft.com/office/drawing/2014/main" id="{A9D6FE5D-FBE6-3E42-9092-16D257F8610C}"/>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356261" y="1690688"/>
            <a:ext cx="9297731" cy="4500249"/>
          </a:xfrm>
          <a:ln/>
        </p:spPr>
      </p:pic>
      <p:sp>
        <p:nvSpPr>
          <p:cNvPr id="2" name="TextBox 1">
            <a:extLst>
              <a:ext uri="{FF2B5EF4-FFF2-40B4-BE49-F238E27FC236}">
                <a16:creationId xmlns:a16="http://schemas.microsoft.com/office/drawing/2014/main" id="{489946A1-B0B7-424B-A079-CC03CFF01DD5}"/>
              </a:ext>
            </a:extLst>
          </p:cNvPr>
          <p:cNvSpPr txBox="1"/>
          <p:nvPr/>
        </p:nvSpPr>
        <p:spPr>
          <a:xfrm>
            <a:off x="2552623" y="5377873"/>
            <a:ext cx="19808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Kulkarni et al. 2007</a:t>
            </a:r>
          </a:p>
        </p:txBody>
      </p:sp>
      <p:sp>
        <p:nvSpPr>
          <p:cNvPr id="6" name="Slide Number Placeholder 5">
            <a:extLst>
              <a:ext uri="{FF2B5EF4-FFF2-40B4-BE49-F238E27FC236}">
                <a16:creationId xmlns:a16="http://schemas.microsoft.com/office/drawing/2014/main" id="{2D8DB427-5584-E943-9FD2-64FA909E7C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20D26-33BB-424E-B489-52F937C3F5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B724A6D7-5AFA-9C47-A144-A6075AF4C87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54</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19593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2A6671-F558-9748-8DF7-926476304632}"/>
              </a:ext>
            </a:extLst>
          </p:cNvPr>
          <p:cNvPicPr>
            <a:picLocks noChangeAspect="1"/>
          </p:cNvPicPr>
          <p:nvPr/>
        </p:nvPicPr>
        <p:blipFill>
          <a:blip r:embed="rId2"/>
          <a:stretch>
            <a:fillRect/>
          </a:stretch>
        </p:blipFill>
        <p:spPr>
          <a:xfrm>
            <a:off x="3446318" y="0"/>
            <a:ext cx="5299364" cy="6858000"/>
          </a:xfrm>
          <a:prstGeom prst="rect">
            <a:avLst/>
          </a:prstGeom>
        </p:spPr>
      </p:pic>
      <p:sp>
        <p:nvSpPr>
          <p:cNvPr id="8" name="Slide Number Placeholder 7">
            <a:extLst>
              <a:ext uri="{FF2B5EF4-FFF2-40B4-BE49-F238E27FC236}">
                <a16:creationId xmlns:a16="http://schemas.microsoft.com/office/drawing/2014/main" id="{C27DFF3D-5E02-D54C-B4AC-B4066317ADE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20D26-33BB-424E-B489-52F937C3F5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B55887D0-630B-D146-B288-773B9E35F51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54</a:t>
            </a:r>
          </a:p>
        </p:txBody>
      </p:sp>
    </p:spTree>
    <p:extLst>
      <p:ext uri="{BB962C8B-B14F-4D97-AF65-F5344CB8AC3E}">
        <p14:creationId xmlns:p14="http://schemas.microsoft.com/office/powerpoint/2010/main" val="21401151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 A Factory to make discoveries</a:t>
            </a:r>
          </a:p>
        </p:txBody>
      </p:sp>
      <p:sp>
        <p:nvSpPr>
          <p:cNvPr id="3" name="Text Placeholder 2"/>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E4D84DF-1144-A242-9453-E479FC681C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F42FC-8622-6E45-A5EC-44CB5BDDD556}"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D9368F88-7B70-9A42-8D85-792FC7803EC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1200" b="0" i="0" u="none" strike="noStrike" kern="1200" cap="none" spc="0" normalizeH="0" baseline="0" noProof="0">
                <a:ln>
                  <a:noFill/>
                </a:ln>
                <a:solidFill>
                  <a:prstClr val="white">
                    <a:tint val="75000"/>
                  </a:prstClr>
                </a:solidFill>
                <a:effectLst/>
                <a:uLnTx/>
                <a:uFillTx/>
                <a:latin typeface="Calibri"/>
                <a:ea typeface="+mn-ea"/>
                <a:cs typeface="+mn-cs"/>
              </a:rPr>
              <a:t>54</a:t>
            </a: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19774886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757829" y="2856250"/>
            <a:ext cx="4315285" cy="3865225"/>
          </a:xfrm>
          <a:prstGeom prst="rect">
            <a:avLst/>
          </a:prstGeom>
        </p:spPr>
      </p:pic>
      <p:pic>
        <p:nvPicPr>
          <p:cNvPr id="2050" name="Picture 2" descr="Image result for aerial view of santa barbara wharf">
            <a:extLst>
              <a:ext uri="{FF2B5EF4-FFF2-40B4-BE49-F238E27FC236}">
                <a16:creationId xmlns:a16="http://schemas.microsoft.com/office/drawing/2014/main" id="{AD7DAC9E-67B2-634B-9B11-0AFF6E5297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2019" y="2045161"/>
            <a:ext cx="4123763" cy="27491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lars bildsten ucsb">
            <a:extLst>
              <a:ext uri="{FF2B5EF4-FFF2-40B4-BE49-F238E27FC236}">
                <a16:creationId xmlns:a16="http://schemas.microsoft.com/office/drawing/2014/main" id="{E7A9A44B-7AB5-9B40-977A-64FCB7294A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343" y="282977"/>
            <a:ext cx="2346217" cy="313129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6B41BED1-971D-584D-B42E-FCF9A706D5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20D26-33BB-424E-B489-52F937C3F5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E751A7A-3A10-5441-A358-6220B986859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54</a:t>
            </a:r>
          </a:p>
        </p:txBody>
      </p:sp>
    </p:spTree>
    <p:extLst>
      <p:ext uri="{BB962C8B-B14F-4D97-AF65-F5344CB8AC3E}">
        <p14:creationId xmlns:p14="http://schemas.microsoft.com/office/powerpoint/2010/main" val="8440624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5" descr="Untitled.png"/>
          <p:cNvPicPr>
            <a:picLocks noChangeAspect="1"/>
          </p:cNvPicPr>
          <p:nvPr/>
        </p:nvPicPr>
        <p:blipFill>
          <a:blip r:embed="rId3"/>
          <a:srcRect/>
          <a:stretch>
            <a:fillRect/>
          </a:stretch>
        </p:blipFill>
        <p:spPr bwMode="auto">
          <a:xfrm>
            <a:off x="2285998" y="1374240"/>
            <a:ext cx="7659222" cy="5111075"/>
          </a:xfrm>
          <a:prstGeom prst="rect">
            <a:avLst/>
          </a:prstGeom>
          <a:noFill/>
          <a:ln w="9525">
            <a:noFill/>
            <a:miter lim="800000"/>
            <a:headEnd/>
            <a:tailEnd/>
          </a:ln>
        </p:spPr>
      </p:pic>
      <p:sp>
        <p:nvSpPr>
          <p:cNvPr id="44037" name="TextBox 7"/>
          <p:cNvSpPr txBox="1">
            <a:spLocks noChangeArrowheads="1"/>
          </p:cNvSpPr>
          <p:nvPr/>
        </p:nvSpPr>
        <p:spPr bwMode="auto">
          <a:xfrm>
            <a:off x="3153017" y="3413356"/>
            <a:ext cx="1479947" cy="507831"/>
          </a:xfrm>
          <a:prstGeom prst="rect">
            <a:avLst/>
          </a:prstGeom>
          <a:noFill/>
          <a:ln w="9525">
            <a:noFill/>
            <a:miter lim="800000"/>
            <a:headEnd/>
            <a:tailEnd/>
          </a:ln>
        </p:spPr>
        <p:txBody>
          <a:bodyPr>
            <a:prstTxWarp prst="textNoShape">
              <a:avLst/>
            </a:prstTxWarp>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Calibri" panose="020F0502020204030204"/>
                <a:ea typeface="ＭＳ Ｐゴシック" pitchFamily="-107" charset="-128"/>
                <a:cs typeface="ＭＳ Ｐゴシック" pitchFamily="-107" charset="-128"/>
              </a:rPr>
              <a:t>P48</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Calibri" panose="020F0502020204030204"/>
                <a:ea typeface="ＭＳ Ｐゴシック" pitchFamily="-107" charset="-128"/>
                <a:cs typeface="ＭＳ Ｐゴシック" pitchFamily="-107" charset="-128"/>
              </a:rPr>
              <a:t>Discovery</a:t>
            </a:r>
          </a:p>
        </p:txBody>
      </p:sp>
      <p:sp>
        <p:nvSpPr>
          <p:cNvPr id="44038" name="TextBox 8"/>
          <p:cNvSpPr txBox="1">
            <a:spLocks noChangeArrowheads="1"/>
          </p:cNvSpPr>
          <p:nvPr/>
        </p:nvSpPr>
        <p:spPr bwMode="auto">
          <a:xfrm>
            <a:off x="8183654" y="3271703"/>
            <a:ext cx="1600200" cy="715581"/>
          </a:xfrm>
          <a:prstGeom prst="rect">
            <a:avLst/>
          </a:prstGeom>
          <a:noFill/>
          <a:ln w="9525">
            <a:noFill/>
            <a:miter lim="800000"/>
            <a:headEnd/>
            <a:tailEnd/>
          </a:ln>
        </p:spPr>
        <p:txBody>
          <a:bodyPr wrap="square">
            <a:prstTxWarp prst="textNoShape">
              <a:avLst/>
            </a:prstTxWarp>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Calibri" panose="020F0502020204030204"/>
                <a:ea typeface="ＭＳ Ｐゴシック" pitchFamily="-107" charset="-128"/>
                <a:cs typeface="ＭＳ Ｐゴシック" pitchFamily="-107" charset="-128"/>
              </a:rPr>
              <a:t>P60</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Calibri" panose="020F0502020204030204"/>
                <a:ea typeface="ＭＳ Ｐゴシック" pitchFamily="-107" charset="-128"/>
                <a:cs typeface="ＭＳ Ｐゴシック" pitchFamily="-107" charset="-128"/>
              </a:rPr>
              <a:t>Confirmation</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Calibri" panose="020F0502020204030204"/>
                <a:ea typeface="ＭＳ Ｐゴシック" pitchFamily="-107" charset="-128"/>
                <a:cs typeface="ＭＳ Ｐゴシック" pitchFamily="-107" charset="-128"/>
              </a:rPr>
              <a:t> </a:t>
            </a:r>
          </a:p>
        </p:txBody>
      </p:sp>
      <p:sp>
        <p:nvSpPr>
          <p:cNvPr id="44039" name="Rectangle 12"/>
          <p:cNvSpPr>
            <a:spLocks noChangeArrowheads="1"/>
          </p:cNvSpPr>
          <p:nvPr/>
        </p:nvSpPr>
        <p:spPr bwMode="auto">
          <a:xfrm>
            <a:off x="8972552" y="5492353"/>
            <a:ext cx="184731" cy="300082"/>
          </a:xfrm>
          <a:prstGeom prst="rect">
            <a:avLst/>
          </a:prstGeom>
          <a:noFill/>
          <a:ln w="9525">
            <a:noFill/>
            <a:miter lim="800000"/>
            <a:headEnd/>
            <a:tailEnd/>
          </a:ln>
        </p:spPr>
        <p:txBody>
          <a:bodyPr wrap="none">
            <a:prstTxWarp prst="textNoShape">
              <a:avLst/>
            </a:prstTxWarp>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40" name="Rectangle 16"/>
          <p:cNvSpPr>
            <a:spLocks noChangeArrowheads="1"/>
          </p:cNvSpPr>
          <p:nvPr/>
        </p:nvSpPr>
        <p:spPr bwMode="auto">
          <a:xfrm>
            <a:off x="6072469" y="4242548"/>
            <a:ext cx="1257300" cy="715581"/>
          </a:xfrm>
          <a:prstGeom prst="rect">
            <a:avLst/>
          </a:prstGeom>
          <a:noFill/>
          <a:ln w="9525">
            <a:noFill/>
            <a:miter lim="800000"/>
            <a:headEnd/>
            <a:tailEnd/>
          </a:ln>
        </p:spPr>
        <p:txBody>
          <a:bodyPr wrap="square">
            <a:prstTxWarp prst="textNoShape">
              <a:avLst/>
            </a:prstTxWarp>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Calibri" panose="020F0502020204030204"/>
                <a:ea typeface="ＭＳ Ｐゴシック" pitchFamily="-107" charset="-128"/>
                <a:cs typeface="ＭＳ Ｐゴシック" pitchFamily="-107" charset="-128"/>
              </a:rPr>
              <a:t>200-inch</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Calibri" panose="020F0502020204030204"/>
                <a:ea typeface="ＭＳ Ｐゴシック" pitchFamily="-107" charset="-128"/>
                <a:cs typeface="ＭＳ Ｐゴシック" pitchFamily="-107" charset="-128"/>
              </a:rPr>
              <a:t>Classification</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Calibri" panose="020F0502020204030204"/>
                <a:ea typeface="ＭＳ Ｐゴシック" pitchFamily="-107" charset="-128"/>
                <a:cs typeface="ＭＳ Ｐゴシック" pitchFamily="-107" charset="-128"/>
              </a:rPr>
              <a:t> </a:t>
            </a:r>
          </a:p>
        </p:txBody>
      </p:sp>
      <p:sp>
        <p:nvSpPr>
          <p:cNvPr id="2" name="Title 1"/>
          <p:cNvSpPr>
            <a:spLocks noGrp="1"/>
          </p:cNvSpPr>
          <p:nvPr>
            <p:ph type="title"/>
          </p:nvPr>
        </p:nvSpPr>
        <p:spPr/>
        <p:txBody>
          <a:bodyPr/>
          <a:lstStyle/>
          <a:p>
            <a:r>
              <a:rPr lang="en-US"/>
              <a:t>			Palomar </a:t>
            </a:r>
            <a:r>
              <a:rPr lang="en-US" dirty="0"/>
              <a:t>Transient </a:t>
            </a:r>
            <a:r>
              <a:rPr lang="en-US" i="1" dirty="0"/>
              <a:t>Factory</a:t>
            </a:r>
            <a:endParaRPr lang="en-US" dirty="0"/>
          </a:p>
        </p:txBody>
      </p:sp>
      <p:sp>
        <p:nvSpPr>
          <p:cNvPr id="3" name="Slide Number Placeholder 2">
            <a:extLst>
              <a:ext uri="{FF2B5EF4-FFF2-40B4-BE49-F238E27FC236}">
                <a16:creationId xmlns:a16="http://schemas.microsoft.com/office/drawing/2014/main" id="{158D2FE7-CDDB-C14B-9DDA-63A396CF1A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20D26-33BB-424E-B489-52F937C3F5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7E5A070-DF62-1248-BE54-922A3944731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54</a:t>
            </a:r>
          </a:p>
        </p:txBody>
      </p:sp>
    </p:spTree>
    <p:extLst>
      <p:ext uri="{BB962C8B-B14F-4D97-AF65-F5344CB8AC3E}">
        <p14:creationId xmlns:p14="http://schemas.microsoft.com/office/powerpoint/2010/main" val="361548722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dirty="0"/>
              <a:t> Palomar Transient Factory: </a:t>
            </a:r>
            <a:br>
              <a:rPr lang="en-US" dirty="0"/>
            </a:br>
            <a:r>
              <a:rPr lang="en-US" dirty="0"/>
              <a:t>Hardware, Software &amp; </a:t>
            </a:r>
            <a:r>
              <a:rPr lang="en-US" i="1" dirty="0" err="1"/>
              <a:t>Grayware</a:t>
            </a:r>
            <a:r>
              <a:rPr lang="en-US" i="1" dirty="0"/>
              <a:t>!</a:t>
            </a:r>
          </a:p>
        </p:txBody>
      </p:sp>
      <p:pic>
        <p:nvPicPr>
          <p:cNvPr id="53250" name="Content Placeholder 4" descr="nlaw_talk 5.pdf"/>
          <p:cNvPicPr>
            <a:picLocks noGrp="1" noChangeAspect="1"/>
          </p:cNvPicPr>
          <p:nvPr>
            <p:ph type="chart" idx="4294967295"/>
          </p:nvPr>
        </p:nvPicPr>
        <p:blipFill>
          <a:blip r:embed="rId2"/>
          <a:srcRect l="-20774" r="-20774"/>
          <a:stretch>
            <a:fillRect/>
          </a:stretch>
        </p:blipFill>
        <p:spPr>
          <a:xfrm>
            <a:off x="2245659" y="1884025"/>
            <a:ext cx="7998287" cy="4234387"/>
          </a:xfrm>
        </p:spPr>
      </p:pic>
      <p:sp>
        <p:nvSpPr>
          <p:cNvPr id="2" name="Slide Number Placeholder 1">
            <a:extLst>
              <a:ext uri="{FF2B5EF4-FFF2-40B4-BE49-F238E27FC236}">
                <a16:creationId xmlns:a16="http://schemas.microsoft.com/office/drawing/2014/main" id="{BF726273-BA6E-C542-9C7D-E3CE4CD6C67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20D26-33BB-424E-B489-52F937C3F5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A46E8050-80B7-FE46-8694-B2ABA5C01A5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54</a:t>
            </a:r>
          </a:p>
        </p:txBody>
      </p:sp>
    </p:spTree>
    <p:extLst>
      <p:ext uri="{BB962C8B-B14F-4D97-AF65-F5344CB8AC3E}">
        <p14:creationId xmlns:p14="http://schemas.microsoft.com/office/powerpoint/2010/main" val="401461167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xfrm>
            <a:off x="2209800" y="304800"/>
            <a:ext cx="7772400" cy="1143000"/>
          </a:xfrm>
          <a:ln/>
        </p:spPr>
        <p:txBody>
          <a:bodyPr>
            <a:normAutofit fontScale="90000"/>
          </a:bodyPr>
          <a:lstStyle/>
          <a:p>
            <a:r>
              <a:rPr lang="en-US" sz="4800" dirty="0"/>
              <a:t>Software, software &amp; more software</a:t>
            </a:r>
          </a:p>
        </p:txBody>
      </p:sp>
      <p:pic>
        <p:nvPicPr>
          <p:cNvPr id="20482" name="Picture 2"/>
          <p:cNvPicPr>
            <a:picLocks noChangeAspect="1" noChangeArrowheads="1"/>
          </p:cNvPicPr>
          <p:nvPr/>
        </p:nvPicPr>
        <p:blipFill>
          <a:blip r:embed="rId2"/>
          <a:srcRect t="3963" b="3551"/>
          <a:stretch>
            <a:fillRect/>
          </a:stretch>
        </p:blipFill>
        <p:spPr bwMode="auto">
          <a:xfrm>
            <a:off x="2390181" y="1794867"/>
            <a:ext cx="1350615" cy="1250156"/>
          </a:xfrm>
          <a:prstGeom prst="rect">
            <a:avLst/>
          </a:prstGeom>
          <a:noFill/>
          <a:ln w="25400" cap="flat">
            <a:noFill/>
            <a:miter lim="800000"/>
            <a:headEnd/>
            <a:tailEnd/>
          </a:ln>
          <a:effectLst>
            <a:outerShdw blurRad="127000" dist="76199" dir="2700000" algn="ctr" rotWithShape="0">
              <a:schemeClr val="bg2">
                <a:alpha val="75000"/>
              </a:schemeClr>
            </a:outerShdw>
          </a:effectLst>
        </p:spPr>
      </p:pic>
      <p:pic>
        <p:nvPicPr>
          <p:cNvPr id="20483" name="Picture 3"/>
          <p:cNvPicPr>
            <a:picLocks noChangeAspect="1" noChangeArrowheads="1"/>
          </p:cNvPicPr>
          <p:nvPr/>
        </p:nvPicPr>
        <p:blipFill>
          <a:blip r:embed="rId3"/>
          <a:srcRect t="3963" b="3551"/>
          <a:stretch>
            <a:fillRect/>
          </a:stretch>
        </p:blipFill>
        <p:spPr bwMode="auto">
          <a:xfrm>
            <a:off x="2390180" y="3384352"/>
            <a:ext cx="1351732" cy="1250156"/>
          </a:xfrm>
          <a:prstGeom prst="rect">
            <a:avLst/>
          </a:prstGeom>
          <a:noFill/>
          <a:ln w="25400" cap="flat">
            <a:noFill/>
            <a:miter lim="800000"/>
            <a:headEnd/>
            <a:tailEnd/>
          </a:ln>
          <a:effectLst>
            <a:outerShdw blurRad="127000" dist="76199" dir="2700000" algn="ctr" rotWithShape="0">
              <a:schemeClr val="bg2">
                <a:alpha val="75000"/>
              </a:schemeClr>
            </a:outerShdw>
          </a:effectLst>
        </p:spPr>
      </p:pic>
      <p:pic>
        <p:nvPicPr>
          <p:cNvPr id="20484" name="Picture 4"/>
          <p:cNvPicPr>
            <a:picLocks noChangeAspect="1" noChangeArrowheads="1"/>
          </p:cNvPicPr>
          <p:nvPr/>
        </p:nvPicPr>
        <p:blipFill>
          <a:blip r:embed="rId4"/>
          <a:srcRect t="3963" b="3551"/>
          <a:stretch>
            <a:fillRect/>
          </a:stretch>
        </p:blipFill>
        <p:spPr bwMode="auto">
          <a:xfrm>
            <a:off x="2390180" y="4953000"/>
            <a:ext cx="1351732" cy="1250156"/>
          </a:xfrm>
          <a:prstGeom prst="rect">
            <a:avLst/>
          </a:prstGeom>
          <a:noFill/>
          <a:ln w="25400" cap="flat">
            <a:noFill/>
            <a:miter lim="800000"/>
            <a:headEnd/>
            <a:tailEnd/>
          </a:ln>
          <a:effectLst>
            <a:outerShdw blurRad="127000" dist="76199" dir="2700000" algn="ctr" rotWithShape="0">
              <a:schemeClr val="bg2">
                <a:alpha val="75000"/>
              </a:schemeClr>
            </a:outerShdw>
          </a:effectLst>
        </p:spPr>
      </p:pic>
      <p:grpSp>
        <p:nvGrpSpPr>
          <p:cNvPr id="2" name="Group 9"/>
          <p:cNvGrpSpPr>
            <a:grpSpLocks/>
          </p:cNvGrpSpPr>
          <p:nvPr/>
        </p:nvGrpSpPr>
        <p:grpSpPr bwMode="auto">
          <a:xfrm>
            <a:off x="1577578" y="4098728"/>
            <a:ext cx="2294930" cy="1749103"/>
            <a:chOff x="0" y="0"/>
            <a:chExt cx="2056" cy="1567"/>
          </a:xfrm>
        </p:grpSpPr>
        <p:pic>
          <p:nvPicPr>
            <p:cNvPr id="20485" name="Picture 5"/>
            <p:cNvPicPr>
              <a:picLocks noChangeArrowheads="1"/>
            </p:cNvPicPr>
            <p:nvPr/>
          </p:nvPicPr>
          <p:blipFill>
            <a:blip r:embed="rId5"/>
            <a:srcRect/>
            <a:stretch>
              <a:fillRect/>
            </a:stretch>
          </p:blipFill>
          <p:spPr bwMode="auto">
            <a:xfrm>
              <a:off x="-32" y="664"/>
              <a:ext cx="2120" cy="72"/>
            </a:xfrm>
            <a:prstGeom prst="rect">
              <a:avLst/>
            </a:prstGeom>
            <a:noFill/>
            <a:ln w="12700" cap="flat">
              <a:noFill/>
              <a:miter lim="800000"/>
              <a:headEnd/>
              <a:tailEnd/>
            </a:ln>
          </p:spPr>
        </p:pic>
        <p:pic>
          <p:nvPicPr>
            <p:cNvPr id="20486" name="Picture 6"/>
            <p:cNvPicPr>
              <a:picLocks noChangeArrowheads="1"/>
            </p:cNvPicPr>
            <p:nvPr/>
          </p:nvPicPr>
          <p:blipFill>
            <a:blip r:embed="rId6"/>
            <a:srcRect/>
            <a:stretch>
              <a:fillRect/>
            </a:stretch>
          </p:blipFill>
          <p:spPr bwMode="auto">
            <a:xfrm>
              <a:off x="40" y="-32"/>
              <a:ext cx="424" cy="72"/>
            </a:xfrm>
            <a:prstGeom prst="rect">
              <a:avLst/>
            </a:prstGeom>
            <a:noFill/>
            <a:ln w="12700" cap="flat">
              <a:noFill/>
              <a:miter lim="800000"/>
              <a:headEnd/>
              <a:tailEnd/>
            </a:ln>
          </p:spPr>
        </p:pic>
        <p:pic>
          <p:nvPicPr>
            <p:cNvPr id="20487" name="Picture 7"/>
            <p:cNvPicPr>
              <a:picLocks noChangeArrowheads="1"/>
            </p:cNvPicPr>
            <p:nvPr/>
          </p:nvPicPr>
          <p:blipFill>
            <a:blip r:embed="rId6"/>
            <a:srcRect/>
            <a:stretch>
              <a:fillRect/>
            </a:stretch>
          </p:blipFill>
          <p:spPr bwMode="auto">
            <a:xfrm>
              <a:off x="40" y="1384"/>
              <a:ext cx="424" cy="72"/>
            </a:xfrm>
            <a:prstGeom prst="rect">
              <a:avLst/>
            </a:prstGeom>
            <a:noFill/>
            <a:ln w="12700" cap="flat">
              <a:noFill/>
              <a:miter lim="800000"/>
              <a:headEnd/>
              <a:tailEnd/>
            </a:ln>
          </p:spPr>
        </p:pic>
        <p:pic>
          <p:nvPicPr>
            <p:cNvPr id="20488" name="Picture 8"/>
            <p:cNvPicPr>
              <a:picLocks noChangeArrowheads="1"/>
            </p:cNvPicPr>
            <p:nvPr/>
          </p:nvPicPr>
          <p:blipFill>
            <a:blip r:embed="rId6"/>
            <a:srcRect/>
            <a:stretch>
              <a:fillRect/>
            </a:stretch>
          </p:blipFill>
          <p:spPr bwMode="auto">
            <a:xfrm>
              <a:off x="40" y="1528"/>
              <a:ext cx="424" cy="72"/>
            </a:xfrm>
            <a:prstGeom prst="rect">
              <a:avLst/>
            </a:prstGeom>
            <a:noFill/>
            <a:ln w="12700" cap="flat">
              <a:noFill/>
              <a:miter lim="800000"/>
              <a:headEnd/>
              <a:tailEnd/>
            </a:ln>
          </p:spPr>
        </p:pic>
      </p:grpSp>
      <p:grpSp>
        <p:nvGrpSpPr>
          <p:cNvPr id="3" name="Group 18"/>
          <p:cNvGrpSpPr>
            <a:grpSpLocks/>
          </p:cNvGrpSpPr>
          <p:nvPr/>
        </p:nvGrpSpPr>
        <p:grpSpPr bwMode="auto">
          <a:xfrm>
            <a:off x="8319492" y="1600201"/>
            <a:ext cx="2294930" cy="4714875"/>
            <a:chOff x="0" y="0"/>
            <a:chExt cx="2056" cy="4224"/>
          </a:xfrm>
        </p:grpSpPr>
        <p:grpSp>
          <p:nvGrpSpPr>
            <p:cNvPr id="4" name="Group 14"/>
            <p:cNvGrpSpPr>
              <a:grpSpLocks/>
            </p:cNvGrpSpPr>
            <p:nvPr/>
          </p:nvGrpSpPr>
          <p:grpSpPr bwMode="auto">
            <a:xfrm>
              <a:off x="0" y="2104"/>
              <a:ext cx="2056" cy="1567"/>
              <a:chOff x="0" y="0"/>
              <a:chExt cx="2056" cy="1567"/>
            </a:xfrm>
          </p:grpSpPr>
          <p:pic>
            <p:nvPicPr>
              <p:cNvPr id="20490" name="Picture 10"/>
              <p:cNvPicPr>
                <a:picLocks noChangeArrowheads="1"/>
              </p:cNvPicPr>
              <p:nvPr/>
            </p:nvPicPr>
            <p:blipFill>
              <a:blip r:embed="rId5"/>
              <a:srcRect/>
              <a:stretch>
                <a:fillRect/>
              </a:stretch>
            </p:blipFill>
            <p:spPr bwMode="auto">
              <a:xfrm>
                <a:off x="-32" y="664"/>
                <a:ext cx="2120" cy="72"/>
              </a:xfrm>
              <a:prstGeom prst="rect">
                <a:avLst/>
              </a:prstGeom>
              <a:noFill/>
              <a:ln w="12700" cap="flat">
                <a:noFill/>
                <a:miter lim="800000"/>
                <a:headEnd/>
                <a:tailEnd/>
              </a:ln>
            </p:spPr>
          </p:pic>
          <p:pic>
            <p:nvPicPr>
              <p:cNvPr id="20491" name="Picture 11"/>
              <p:cNvPicPr>
                <a:picLocks noChangeArrowheads="1"/>
              </p:cNvPicPr>
              <p:nvPr/>
            </p:nvPicPr>
            <p:blipFill>
              <a:blip r:embed="rId6"/>
              <a:srcRect/>
              <a:stretch>
                <a:fillRect/>
              </a:stretch>
            </p:blipFill>
            <p:spPr bwMode="auto">
              <a:xfrm>
                <a:off x="40" y="-32"/>
                <a:ext cx="424" cy="72"/>
              </a:xfrm>
              <a:prstGeom prst="rect">
                <a:avLst/>
              </a:prstGeom>
              <a:noFill/>
              <a:ln w="12700" cap="flat">
                <a:noFill/>
                <a:miter lim="800000"/>
                <a:headEnd/>
                <a:tailEnd/>
              </a:ln>
            </p:spPr>
          </p:pic>
          <p:pic>
            <p:nvPicPr>
              <p:cNvPr id="20492" name="Picture 12"/>
              <p:cNvPicPr>
                <a:picLocks noChangeArrowheads="1"/>
              </p:cNvPicPr>
              <p:nvPr/>
            </p:nvPicPr>
            <p:blipFill>
              <a:blip r:embed="rId6"/>
              <a:srcRect/>
              <a:stretch>
                <a:fillRect/>
              </a:stretch>
            </p:blipFill>
            <p:spPr bwMode="auto">
              <a:xfrm>
                <a:off x="40" y="1384"/>
                <a:ext cx="424" cy="72"/>
              </a:xfrm>
              <a:prstGeom prst="rect">
                <a:avLst/>
              </a:prstGeom>
              <a:noFill/>
              <a:ln w="12700" cap="flat">
                <a:noFill/>
                <a:miter lim="800000"/>
                <a:headEnd/>
                <a:tailEnd/>
              </a:ln>
            </p:spPr>
          </p:pic>
          <p:pic>
            <p:nvPicPr>
              <p:cNvPr id="20493" name="Picture 13"/>
              <p:cNvPicPr>
                <a:picLocks noChangeArrowheads="1"/>
              </p:cNvPicPr>
              <p:nvPr/>
            </p:nvPicPr>
            <p:blipFill>
              <a:blip r:embed="rId6"/>
              <a:srcRect/>
              <a:stretch>
                <a:fillRect/>
              </a:stretch>
            </p:blipFill>
            <p:spPr bwMode="auto">
              <a:xfrm>
                <a:off x="40" y="1528"/>
                <a:ext cx="424" cy="72"/>
              </a:xfrm>
              <a:prstGeom prst="rect">
                <a:avLst/>
              </a:prstGeom>
              <a:noFill/>
              <a:ln w="12700" cap="flat">
                <a:noFill/>
                <a:miter lim="800000"/>
                <a:headEnd/>
                <a:tailEnd/>
              </a:ln>
            </p:spPr>
          </p:pic>
        </p:grpSp>
        <p:pic>
          <p:nvPicPr>
            <p:cNvPr id="20495" name="Picture 15"/>
            <p:cNvPicPr>
              <a:picLocks noChangeAspect="1" noChangeArrowheads="1"/>
            </p:cNvPicPr>
            <p:nvPr/>
          </p:nvPicPr>
          <p:blipFill>
            <a:blip r:embed="rId7"/>
            <a:srcRect/>
            <a:stretch>
              <a:fillRect/>
            </a:stretch>
          </p:blipFill>
          <p:spPr bwMode="auto">
            <a:xfrm>
              <a:off x="568" y="0"/>
              <a:ext cx="1200" cy="1200"/>
            </a:xfrm>
            <a:prstGeom prst="rect">
              <a:avLst/>
            </a:prstGeom>
            <a:noFill/>
            <a:ln w="12700" cap="flat">
              <a:noFill/>
              <a:miter lim="800000"/>
              <a:headEnd/>
              <a:tailEnd/>
            </a:ln>
          </p:spPr>
        </p:pic>
        <p:pic>
          <p:nvPicPr>
            <p:cNvPr id="20496" name="Picture 16"/>
            <p:cNvPicPr>
              <a:picLocks noChangeAspect="1" noChangeArrowheads="1"/>
            </p:cNvPicPr>
            <p:nvPr/>
          </p:nvPicPr>
          <p:blipFill>
            <a:blip r:embed="rId8"/>
            <a:srcRect/>
            <a:stretch>
              <a:fillRect/>
            </a:stretch>
          </p:blipFill>
          <p:spPr bwMode="auto">
            <a:xfrm>
              <a:off x="568" y="3024"/>
              <a:ext cx="1200" cy="1200"/>
            </a:xfrm>
            <a:prstGeom prst="rect">
              <a:avLst/>
            </a:prstGeom>
            <a:noFill/>
            <a:ln w="12700" cap="flat">
              <a:noFill/>
              <a:miter lim="800000"/>
              <a:headEnd/>
              <a:tailEnd/>
            </a:ln>
          </p:spPr>
        </p:pic>
        <p:pic>
          <p:nvPicPr>
            <p:cNvPr id="20497" name="Picture 17"/>
            <p:cNvPicPr>
              <a:picLocks noChangeAspect="1" noChangeArrowheads="1"/>
            </p:cNvPicPr>
            <p:nvPr/>
          </p:nvPicPr>
          <p:blipFill>
            <a:blip r:embed="rId7"/>
            <a:srcRect/>
            <a:stretch>
              <a:fillRect/>
            </a:stretch>
          </p:blipFill>
          <p:spPr bwMode="auto">
            <a:xfrm>
              <a:off x="568" y="1384"/>
              <a:ext cx="1200" cy="1200"/>
            </a:xfrm>
            <a:prstGeom prst="rect">
              <a:avLst/>
            </a:prstGeom>
            <a:noFill/>
            <a:ln w="12700" cap="flat">
              <a:noFill/>
              <a:miter lim="800000"/>
              <a:headEnd/>
              <a:tailEnd/>
            </a:ln>
          </p:spPr>
        </p:pic>
      </p:grpSp>
      <p:sp>
        <p:nvSpPr>
          <p:cNvPr id="20504" name="Rectangle 24"/>
          <p:cNvSpPr>
            <a:spLocks/>
          </p:cNvSpPr>
          <p:nvPr/>
        </p:nvSpPr>
        <p:spPr bwMode="auto">
          <a:xfrm>
            <a:off x="2456038" y="1811402"/>
            <a:ext cx="392479" cy="261610"/>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FFFFFF"/>
                </a:solidFill>
                <a:effectLst/>
                <a:uLnTx/>
                <a:uFillTx/>
                <a:latin typeface="Courier" pitchFamily="-110" charset="0"/>
                <a:ea typeface="Courier" pitchFamily="-110" charset="0"/>
                <a:cs typeface="Courier" pitchFamily="-110" charset="0"/>
                <a:sym typeface="Courier" pitchFamily="-110" charset="0"/>
              </a:rPr>
              <a:t>NEW</a:t>
            </a:r>
          </a:p>
        </p:txBody>
      </p:sp>
      <p:sp>
        <p:nvSpPr>
          <p:cNvPr id="20505" name="Rectangle 25"/>
          <p:cNvSpPr>
            <a:spLocks/>
          </p:cNvSpPr>
          <p:nvPr/>
        </p:nvSpPr>
        <p:spPr bwMode="auto">
          <a:xfrm>
            <a:off x="2454921" y="3414281"/>
            <a:ext cx="392479" cy="261610"/>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FFFFFF"/>
                </a:solidFill>
                <a:effectLst/>
                <a:uLnTx/>
                <a:uFillTx/>
                <a:latin typeface="Courier" pitchFamily="-110" charset="0"/>
                <a:ea typeface="Courier" pitchFamily="-110" charset="0"/>
                <a:cs typeface="Courier" pitchFamily="-110" charset="0"/>
                <a:sym typeface="Courier" pitchFamily="-110" charset="0"/>
              </a:rPr>
              <a:t>REF</a:t>
            </a:r>
          </a:p>
        </p:txBody>
      </p:sp>
      <p:sp>
        <p:nvSpPr>
          <p:cNvPr id="20506" name="Rectangle 26"/>
          <p:cNvSpPr>
            <a:spLocks/>
          </p:cNvSpPr>
          <p:nvPr/>
        </p:nvSpPr>
        <p:spPr bwMode="auto">
          <a:xfrm>
            <a:off x="2454921" y="5200218"/>
            <a:ext cx="392479" cy="261610"/>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FFFFFF"/>
                </a:solidFill>
                <a:effectLst/>
                <a:uLnTx/>
                <a:uFillTx/>
                <a:latin typeface="Courier" pitchFamily="-110" charset="0"/>
                <a:ea typeface="Courier" pitchFamily="-110" charset="0"/>
                <a:cs typeface="Courier" pitchFamily="-110" charset="0"/>
                <a:sym typeface="Courier" pitchFamily="-110" charset="0"/>
              </a:rPr>
              <a:t>SUB</a:t>
            </a:r>
          </a:p>
        </p:txBody>
      </p:sp>
      <p:sp>
        <p:nvSpPr>
          <p:cNvPr id="20507" name="Line 27"/>
          <p:cNvSpPr>
            <a:spLocks noChangeShapeType="1"/>
          </p:cNvSpPr>
          <p:nvPr/>
        </p:nvSpPr>
        <p:spPr bwMode="auto">
          <a:xfrm>
            <a:off x="3175992" y="5840016"/>
            <a:ext cx="1035844" cy="106040"/>
          </a:xfrm>
          <a:prstGeom prst="line">
            <a:avLst/>
          </a:prstGeom>
          <a:noFill/>
          <a:ln w="76200" cap="flat">
            <a:solidFill>
              <a:srgbClr val="00FF00"/>
            </a:solidFill>
            <a:prstDash val="solid"/>
            <a:miter lim="800000"/>
            <a:headEnd type="stealth" w="med" len="med"/>
            <a:tailEnd type="none" w="med" len="med"/>
          </a:ln>
        </p:spPr>
        <p:txBody>
          <a:bodyPr lIns="0" tIns="0" rIns="0" bIns="0">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08" name="Rectangle 28"/>
          <p:cNvSpPr>
            <a:spLocks/>
          </p:cNvSpPr>
          <p:nvPr/>
        </p:nvSpPr>
        <p:spPr bwMode="auto">
          <a:xfrm>
            <a:off x="4268763" y="5777419"/>
            <a:ext cx="1657890"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FF00"/>
                </a:solidFill>
                <a:effectLst>
                  <a:outerShdw blurRad="38100" dist="38100" dir="2700000" algn="tl">
                    <a:srgbClr val="DDDDDD"/>
                  </a:outerShdw>
                </a:effectLst>
                <a:uLnTx/>
                <a:uFillTx/>
                <a:latin typeface="Calibri" panose="020F0502020204030204"/>
                <a:ea typeface="Gill Sans" pitchFamily="-110" charset="0"/>
                <a:cs typeface="Gill Sans" pitchFamily="-110" charset="0"/>
              </a:rPr>
              <a:t>Supernova, good!</a:t>
            </a:r>
          </a:p>
        </p:txBody>
      </p:sp>
      <p:sp>
        <p:nvSpPr>
          <p:cNvPr id="20509" name="Rectangle 29"/>
          <p:cNvSpPr>
            <a:spLocks/>
          </p:cNvSpPr>
          <p:nvPr/>
        </p:nvSpPr>
        <p:spPr bwMode="auto">
          <a:xfrm>
            <a:off x="4769942" y="6223621"/>
            <a:ext cx="3384068" cy="384721"/>
          </a:xfrm>
          <a:prstGeom prst="rect">
            <a:avLst/>
          </a:prstGeom>
          <a:noFill/>
          <a:ln w="12700" cap="flat">
            <a:noFill/>
            <a:miter lim="800000"/>
            <a:headEnd type="none" w="med" len="med"/>
            <a:tailEnd type="none" w="med" len="med"/>
          </a:ln>
          <a:effectLst>
            <a:outerShdw blurRad="38100" dist="12699" dir="5400000" algn="ctr" rotWithShape="0">
              <a:schemeClr val="bg2">
                <a:alpha val="50000"/>
              </a:schemeClr>
            </a:outerShdw>
          </a:effectLst>
        </p:spPr>
        <p:txBody>
          <a:bodyPr wrap="none" lIns="0" tIns="0" rIns="0" bIns="0" anchor="ctr">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F0000"/>
                </a:solidFill>
                <a:effectLst>
                  <a:outerShdw blurRad="38100" dist="38100" dir="2700000" algn="tl">
                    <a:srgbClr val="DDDDDD"/>
                  </a:outerShdw>
                </a:effectLst>
                <a:uLnTx/>
                <a:uFillTx/>
                <a:latin typeface="Calibri" panose="020F0502020204030204"/>
                <a:ea typeface="Gill Sans" pitchFamily="-110" charset="0"/>
                <a:cs typeface="Gill Sans" pitchFamily="-110" charset="0"/>
              </a:rPr>
              <a:t>Subtraction artifacts, bad!</a:t>
            </a:r>
          </a:p>
        </p:txBody>
      </p:sp>
      <p:sp>
        <p:nvSpPr>
          <p:cNvPr id="20510" name="Line 30"/>
          <p:cNvSpPr>
            <a:spLocks noChangeShapeType="1"/>
          </p:cNvSpPr>
          <p:nvPr/>
        </p:nvSpPr>
        <p:spPr bwMode="auto">
          <a:xfrm flipH="1">
            <a:off x="8212336" y="6036470"/>
            <a:ext cx="803672" cy="375047"/>
          </a:xfrm>
          <a:prstGeom prst="line">
            <a:avLst/>
          </a:prstGeom>
          <a:noFill/>
          <a:ln w="76200" cap="flat">
            <a:solidFill>
              <a:srgbClr val="FF0000"/>
            </a:solidFill>
            <a:prstDash val="solid"/>
            <a:miter lim="800000"/>
            <a:headEnd type="stealth" w="med" len="med"/>
            <a:tailEnd type="none" w="med" len="med"/>
          </a:ln>
        </p:spPr>
        <p:txBody>
          <a:bodyPr lIns="0" tIns="0" rIns="0" bIns="0">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 name="Group 34"/>
          <p:cNvGrpSpPr>
            <a:grpSpLocks/>
          </p:cNvGrpSpPr>
          <p:nvPr/>
        </p:nvGrpSpPr>
        <p:grpSpPr bwMode="auto">
          <a:xfrm>
            <a:off x="4301134" y="1866305"/>
            <a:ext cx="3907855" cy="2348508"/>
            <a:chOff x="0" y="0"/>
            <a:chExt cx="3500" cy="2104"/>
          </a:xfrm>
        </p:grpSpPr>
        <p:pic>
          <p:nvPicPr>
            <p:cNvPr id="20512" name="Picture 32"/>
            <p:cNvPicPr>
              <a:picLocks noChangeAspect="1" noChangeArrowheads="1"/>
            </p:cNvPicPr>
            <p:nvPr/>
          </p:nvPicPr>
          <p:blipFill>
            <a:blip r:embed="rId9"/>
            <a:srcRect/>
            <a:stretch>
              <a:fillRect/>
            </a:stretch>
          </p:blipFill>
          <p:spPr bwMode="auto">
            <a:xfrm>
              <a:off x="0" y="0"/>
              <a:ext cx="3500" cy="2104"/>
            </a:xfrm>
            <a:prstGeom prst="rect">
              <a:avLst/>
            </a:prstGeom>
            <a:noFill/>
            <a:ln w="9525" cap="flat">
              <a:noFill/>
              <a:round/>
              <a:headEnd/>
              <a:tailEnd/>
            </a:ln>
          </p:spPr>
        </p:pic>
        <p:sp>
          <p:nvSpPr>
            <p:cNvPr id="20513" name="Rectangle 33"/>
            <p:cNvSpPr>
              <a:spLocks/>
            </p:cNvSpPr>
            <p:nvPr/>
          </p:nvSpPr>
          <p:spPr bwMode="auto">
            <a:xfrm>
              <a:off x="1741" y="594"/>
              <a:ext cx="488" cy="152"/>
            </a:xfrm>
            <a:prstGeom prst="rect">
              <a:avLst/>
            </a:prstGeom>
            <a:solidFill>
              <a:srgbClr val="FFFFFF"/>
            </a:solidFill>
            <a:ln w="12700" cap="flat">
              <a:noFill/>
              <a:miter lim="800000"/>
              <a:headEnd type="none" w="med" len="med"/>
              <a:tailEnd type="none" w="med" len="med"/>
            </a:ln>
          </p:spPr>
          <p:txBody>
            <a:bodyPr lIns="0" tIns="0" rIns="57799" bIns="0">
              <a:prstTxWarp prst="textNoShape">
                <a:avLst/>
              </a:prstTxWarp>
            </a:bodyPr>
            <a:lstStyle/>
            <a:p>
              <a:pPr marL="40182"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Lucida Grande" pitchFamily="-110" charset="0"/>
                  <a:ea typeface="Lucida Grande" pitchFamily="-110" charset="0"/>
                  <a:cs typeface="Lucida Grande" pitchFamily="-110" charset="0"/>
                  <a:sym typeface="Lucida Grande" pitchFamily="-110" charset="0"/>
                </a:rPr>
                <a:t>Rapid</a:t>
              </a:r>
            </a:p>
          </p:txBody>
        </p:sp>
      </p:grpSp>
      <p:sp>
        <p:nvSpPr>
          <p:cNvPr id="20515" name="Rectangle 35"/>
          <p:cNvSpPr>
            <a:spLocks/>
          </p:cNvSpPr>
          <p:nvPr/>
        </p:nvSpPr>
        <p:spPr bwMode="auto">
          <a:xfrm>
            <a:off x="4131470" y="4496099"/>
            <a:ext cx="4250531" cy="1178719"/>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alibri" panose="020F0502020204030204"/>
                <a:ea typeface="Gill Sans" pitchFamily="-110" charset="0"/>
                <a:cs typeface="Gill Sans" pitchFamily="-110" charset="0"/>
              </a:rPr>
              <a:t>Time from exposure to candidates in the subtraction database: </a:t>
            </a:r>
            <a:r>
              <a:rPr kumimoji="0" lang="en-US" sz="2500" b="1" i="0" u="none" strike="noStrike" kern="1200" cap="none" spc="0" normalizeH="0" baseline="0" noProof="0" dirty="0">
                <a:ln>
                  <a:noFill/>
                </a:ln>
                <a:solidFill>
                  <a:srgbClr val="8000FF"/>
                </a:solidFill>
                <a:effectLst/>
                <a:uLnTx/>
                <a:uFillTx/>
                <a:latin typeface="Calibri" panose="020F0502020204030204"/>
                <a:ea typeface="Gill Sans" pitchFamily="-110" charset="0"/>
                <a:cs typeface="Gill Sans" pitchFamily="-110" charset="0"/>
              </a:rPr>
              <a:t>20 - 40 minutes</a:t>
            </a:r>
          </a:p>
        </p:txBody>
      </p:sp>
      <p:sp>
        <p:nvSpPr>
          <p:cNvPr id="33" name="Slide Number Placeholder 3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3FFE1D-1EE9-E842-8B17-D1D437E7A5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C09706D4-EEC2-9A46-9C8E-42BF863975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54</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419165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Mathematics &amp; Technology </a:t>
            </a:r>
          </a:p>
        </p:txBody>
      </p:sp>
      <p:sp>
        <p:nvSpPr>
          <p:cNvPr id="3" name="Content Placeholder 2"/>
          <p:cNvSpPr>
            <a:spLocks noGrp="1"/>
          </p:cNvSpPr>
          <p:nvPr>
            <p:ph idx="1"/>
          </p:nvPr>
        </p:nvSpPr>
        <p:spPr/>
        <p:txBody>
          <a:bodyPr>
            <a:normAutofit lnSpcReduction="10000"/>
          </a:bodyPr>
          <a:lstStyle/>
          <a:p>
            <a:r>
              <a:rPr lang="en-US" dirty="0"/>
              <a:t>Mathematics is the queen of sciences. </a:t>
            </a:r>
          </a:p>
          <a:p>
            <a:r>
              <a:rPr lang="en-US" dirty="0"/>
              <a:t>Discovery is largely a </a:t>
            </a:r>
            <a:r>
              <a:rPr lang="en-US" i="1" dirty="0"/>
              <a:t>function of technology </a:t>
            </a:r>
          </a:p>
          <a:p>
            <a:r>
              <a:rPr lang="en-US" dirty="0"/>
              <a:t>Example</a:t>
            </a:r>
          </a:p>
          <a:p>
            <a:pPr lvl="1"/>
            <a:r>
              <a:rPr lang="en-US" dirty="0"/>
              <a:t>Planetary Motion noticed by ancient scientists</a:t>
            </a:r>
          </a:p>
          <a:p>
            <a:pPr lvl="1"/>
            <a:r>
              <a:rPr lang="en-US" dirty="0"/>
              <a:t>With the first telescope Galileo discovered moons of Jupiter</a:t>
            </a:r>
          </a:p>
          <a:p>
            <a:pPr lvl="1"/>
            <a:r>
              <a:rPr lang="en-US" dirty="0"/>
              <a:t>Brahe made careful observations of planetary positions</a:t>
            </a:r>
          </a:p>
          <a:p>
            <a:pPr lvl="1"/>
            <a:r>
              <a:rPr lang="en-US" dirty="0"/>
              <a:t>Kepler distilled the data into three laws of Kepler</a:t>
            </a:r>
          </a:p>
          <a:p>
            <a:pPr lvl="1"/>
            <a:r>
              <a:rPr lang="en-US" dirty="0"/>
              <a:t>Newton developed the theory of Gravity (inverse square law force)</a:t>
            </a:r>
          </a:p>
          <a:p>
            <a:pPr lvl="1"/>
            <a:r>
              <a:rPr lang="en-US" dirty="0"/>
              <a:t>Newton &amp; Leibniz developed calculus</a:t>
            </a:r>
          </a:p>
          <a:p>
            <a:pPr lvl="1"/>
            <a:r>
              <a:rPr lang="en-US" dirty="0"/>
              <a:t>Birth of modern Mechanics </a:t>
            </a:r>
          </a:p>
          <a:p>
            <a:pPr lvl="1"/>
            <a:r>
              <a:rPr lang="en-US" dirty="0"/>
              <a:t>Gauss computed trajectories and made predictions.</a:t>
            </a:r>
          </a:p>
          <a:p>
            <a:pPr lvl="1"/>
            <a:endParaRPr lang="en-US" dirty="0"/>
          </a:p>
          <a:p>
            <a:endParaRPr lang="en-US" dirty="0"/>
          </a:p>
          <a:p>
            <a:endParaRPr lang="en-US" dirty="0"/>
          </a:p>
          <a:p>
            <a:endParaRPr lang="en-US" dirty="0"/>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s-I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37</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D2CD54C-B958-C442-90C9-8FCDFA97A4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8D62F-8455-9145-BD8A-3E44E6501F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67220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17BB0-093C-4849-B4D1-59ABC62392B0}"/>
              </a:ext>
            </a:extLst>
          </p:cNvPr>
          <p:cNvSpPr>
            <a:spLocks noGrp="1"/>
          </p:cNvSpPr>
          <p:nvPr>
            <p:ph type="title"/>
          </p:nvPr>
        </p:nvSpPr>
        <p:spPr/>
        <p:txBody>
          <a:bodyPr/>
          <a:lstStyle/>
          <a:p>
            <a:r>
              <a:rPr lang="en-US" dirty="0"/>
              <a:t>Methodology &amp; Technological Developments</a:t>
            </a:r>
          </a:p>
        </p:txBody>
      </p:sp>
      <p:sp>
        <p:nvSpPr>
          <p:cNvPr id="3" name="Content Placeholder 2">
            <a:extLst>
              <a:ext uri="{FF2B5EF4-FFF2-40B4-BE49-F238E27FC236}">
                <a16:creationId xmlns:a16="http://schemas.microsoft.com/office/drawing/2014/main" id="{3ECC22CA-772E-6B42-951B-658DDD67D28C}"/>
              </a:ext>
            </a:extLst>
          </p:cNvPr>
          <p:cNvSpPr>
            <a:spLocks noGrp="1"/>
          </p:cNvSpPr>
          <p:nvPr>
            <p:ph idx="1"/>
          </p:nvPr>
        </p:nvSpPr>
        <p:spPr/>
        <p:txBody>
          <a:bodyPr>
            <a:normAutofit lnSpcReduction="10000"/>
          </a:bodyPr>
          <a:lstStyle/>
          <a:p>
            <a:r>
              <a:rPr lang="en-US" dirty="0"/>
              <a:t>Phase I (Palomar Transient Factory): 2009-2012</a:t>
            </a:r>
          </a:p>
          <a:p>
            <a:pPr lvl="1"/>
            <a:r>
              <a:rPr lang="en-US" dirty="0"/>
              <a:t>Machine Learning for classification</a:t>
            </a:r>
          </a:p>
          <a:p>
            <a:pPr lvl="1"/>
            <a:r>
              <a:rPr lang="en-US" dirty="0"/>
              <a:t>Same night classification &amp; follow up</a:t>
            </a:r>
          </a:p>
          <a:p>
            <a:r>
              <a:rPr lang="en-US" dirty="0"/>
              <a:t>Phase II (intermediate Transient Factory): 2013-2016</a:t>
            </a:r>
          </a:p>
          <a:p>
            <a:pPr lvl="1"/>
            <a:r>
              <a:rPr lang="en-US" dirty="0"/>
              <a:t>Mixed cadence observing</a:t>
            </a:r>
          </a:p>
          <a:p>
            <a:pPr lvl="1"/>
            <a:r>
              <a:rPr lang="en-US" dirty="0"/>
              <a:t>Multi-band observing </a:t>
            </a:r>
          </a:p>
          <a:p>
            <a:pPr lvl="1"/>
            <a:r>
              <a:rPr lang="en-US" dirty="0"/>
              <a:t>Robotic IFU spectroscopy (SEDM on P60)</a:t>
            </a:r>
          </a:p>
          <a:p>
            <a:pPr lvl="1"/>
            <a:r>
              <a:rPr lang="en-US" dirty="0"/>
              <a:t>Demonstration of Needle in a haystack Search</a:t>
            </a:r>
          </a:p>
          <a:p>
            <a:r>
              <a:rPr lang="en-US" dirty="0"/>
              <a:t>Phase III (Zwicky Transient Factory): 2018-2020</a:t>
            </a:r>
          </a:p>
          <a:p>
            <a:pPr lvl="1"/>
            <a:r>
              <a:rPr lang="en-US" dirty="0"/>
              <a:t>Pre-cursor to LSST for Time Domain Astronomy</a:t>
            </a:r>
          </a:p>
          <a:p>
            <a:pPr lvl="1"/>
            <a:r>
              <a:rPr lang="en-US" dirty="0"/>
              <a:t>Industrialization of alert distribution</a:t>
            </a:r>
          </a:p>
        </p:txBody>
      </p:sp>
      <p:sp>
        <p:nvSpPr>
          <p:cNvPr id="5" name="Slide Number Placeholder 4">
            <a:extLst>
              <a:ext uri="{FF2B5EF4-FFF2-40B4-BE49-F238E27FC236}">
                <a16:creationId xmlns:a16="http://schemas.microsoft.com/office/drawing/2014/main" id="{2902E696-A01F-9248-8AAF-2768F83EE2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20D26-33BB-424E-B489-52F937C3F5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0C0AF24B-ED5B-6640-80F7-B7827777527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54</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6991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70289-5508-EB41-8B4C-4D7C1EFAF41A}"/>
              </a:ext>
            </a:extLst>
          </p:cNvPr>
          <p:cNvSpPr>
            <a:spLocks noGrp="1"/>
          </p:cNvSpPr>
          <p:nvPr>
            <p:ph type="title"/>
          </p:nvPr>
        </p:nvSpPr>
        <p:spPr/>
        <p:txBody>
          <a:bodyPr/>
          <a:lstStyle/>
          <a:p>
            <a:r>
              <a:rPr lang="en-US" dirty="0"/>
              <a:t>A. Physics in the 20</a:t>
            </a:r>
            <a:r>
              <a:rPr lang="en-US" baseline="30000" dirty="0"/>
              <a:t>th</a:t>
            </a:r>
            <a:r>
              <a:rPr lang="en-US" dirty="0"/>
              <a:t> century</a:t>
            </a:r>
          </a:p>
        </p:txBody>
      </p:sp>
      <p:sp>
        <p:nvSpPr>
          <p:cNvPr id="3" name="Text Placeholder 2">
            <a:extLst>
              <a:ext uri="{FF2B5EF4-FFF2-40B4-BE49-F238E27FC236}">
                <a16:creationId xmlns:a16="http://schemas.microsoft.com/office/drawing/2014/main" id="{2A4135B5-5C4B-2F47-8417-28DE92BBE759}"/>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5D800562-747B-0C42-A7C4-701229465F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s-IS" sz="1200" b="0" i="0" u="none" strike="noStrike" kern="1200" cap="none" spc="0" normalizeH="0" baseline="0" noProof="0">
                <a:ln>
                  <a:noFill/>
                </a:ln>
                <a:solidFill>
                  <a:prstClr val="white">
                    <a:tint val="75000"/>
                  </a:prstClr>
                </a:solidFill>
                <a:effectLst/>
                <a:uLnTx/>
                <a:uFillTx/>
                <a:latin typeface="Calibri"/>
                <a:ea typeface="+mn-ea"/>
                <a:cs typeface="+mn-cs"/>
              </a:rPr>
              <a:t>37</a:t>
            </a: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036D4A4B-8DDA-0745-A323-14240CB065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F42FC-8622-6E45-A5EC-44CB5BDDD556}"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267056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Maxwell's Equations">
            <a:extLst>
              <a:ext uri="{FF2B5EF4-FFF2-40B4-BE49-F238E27FC236}">
                <a16:creationId xmlns:a16="http://schemas.microsoft.com/office/drawing/2014/main" id="{BA000CBE-5658-EA4A-BF2A-CF961774F5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263" y="2114550"/>
            <a:ext cx="2667000" cy="26289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Why is General Relativity so difficult? | In the Dark">
            <a:extLst>
              <a:ext uri="{FF2B5EF4-FFF2-40B4-BE49-F238E27FC236}">
                <a16:creationId xmlns:a16="http://schemas.microsoft.com/office/drawing/2014/main" id="{DA95A562-A5CF-5943-A426-E20A1D34C6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1125" y="2114550"/>
            <a:ext cx="3179084" cy="14199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12111AB-527E-5349-85DF-54A3A9C54FD4}"/>
              </a:ext>
            </a:extLst>
          </p:cNvPr>
          <p:cNvSpPr txBox="1"/>
          <p:nvPr/>
        </p:nvSpPr>
        <p:spPr>
          <a:xfrm>
            <a:off x="614850" y="4981904"/>
            <a:ext cx="351571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Three Laws of Thermodynamics</a:t>
            </a:r>
          </a:p>
        </p:txBody>
      </p:sp>
      <p:pic>
        <p:nvPicPr>
          <p:cNvPr id="2060" name="Picture 12" descr="What is the formula for quantum physics? - Quora">
            <a:extLst>
              <a:ext uri="{FF2B5EF4-FFF2-40B4-BE49-F238E27FC236}">
                <a16:creationId xmlns:a16="http://schemas.microsoft.com/office/drawing/2014/main" id="{9C31D90D-00D8-F040-B2CB-9D65FCABB0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6454" y="3979318"/>
            <a:ext cx="6582396" cy="2055632"/>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826E16BD-3B8B-2F4A-87B2-41E62177BF6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37</a:t>
            </a:r>
          </a:p>
        </p:txBody>
      </p:sp>
      <p:sp>
        <p:nvSpPr>
          <p:cNvPr id="2" name="Slide Number Placeholder 1">
            <a:extLst>
              <a:ext uri="{FF2B5EF4-FFF2-40B4-BE49-F238E27FC236}">
                <a16:creationId xmlns:a16="http://schemas.microsoft.com/office/drawing/2014/main" id="{EA058E7D-82F5-5444-B5F4-E72DB9EB71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8D62F-8455-9145-BD8A-3E44E6501F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857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B58F3DA-06AF-9749-8EAA-2A99B64CDFF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37</a:t>
            </a:r>
          </a:p>
        </p:txBody>
      </p:sp>
      <p:pic>
        <p:nvPicPr>
          <p:cNvPr id="6146" name="Picture 2" descr="Go on a particle quest at the first CERN webfest - CERN Bulletin">
            <a:extLst>
              <a:ext uri="{FF2B5EF4-FFF2-40B4-BE49-F238E27FC236}">
                <a16:creationId xmlns:a16="http://schemas.microsoft.com/office/drawing/2014/main" id="{7110BC7C-5FEB-614E-81A7-9F3CCA7CD1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A7A924A4-1B74-2C41-816C-2F93BF6825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8D62F-8455-9145-BD8A-3E44E6501F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3028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70289-5508-EB41-8B4C-4D7C1EFAF41A}"/>
              </a:ext>
            </a:extLst>
          </p:cNvPr>
          <p:cNvSpPr>
            <a:spLocks noGrp="1"/>
          </p:cNvSpPr>
          <p:nvPr>
            <p:ph type="title"/>
          </p:nvPr>
        </p:nvSpPr>
        <p:spPr/>
        <p:txBody>
          <a:bodyPr/>
          <a:lstStyle/>
          <a:p>
            <a:r>
              <a:rPr lang="en-US" dirty="0"/>
              <a:t>B. Astronomy in the 20</a:t>
            </a:r>
            <a:r>
              <a:rPr lang="en-US" baseline="30000" dirty="0"/>
              <a:t>th</a:t>
            </a:r>
            <a:r>
              <a:rPr lang="en-US" dirty="0"/>
              <a:t> century</a:t>
            </a:r>
          </a:p>
        </p:txBody>
      </p:sp>
      <p:sp>
        <p:nvSpPr>
          <p:cNvPr id="3" name="Text Placeholder 2">
            <a:extLst>
              <a:ext uri="{FF2B5EF4-FFF2-40B4-BE49-F238E27FC236}">
                <a16:creationId xmlns:a16="http://schemas.microsoft.com/office/drawing/2014/main" id="{2A4135B5-5C4B-2F47-8417-28DE92BBE759}"/>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5D800562-747B-0C42-A7C4-701229465F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s-IS" sz="1200" b="0" i="0" u="none" strike="noStrike" kern="1200" cap="none" spc="0" normalizeH="0" baseline="0" noProof="0">
                <a:ln>
                  <a:noFill/>
                </a:ln>
                <a:solidFill>
                  <a:prstClr val="white">
                    <a:tint val="75000"/>
                  </a:prstClr>
                </a:solidFill>
                <a:effectLst/>
                <a:uLnTx/>
                <a:uFillTx/>
                <a:latin typeface="Calibri"/>
                <a:ea typeface="+mn-ea"/>
                <a:cs typeface="+mn-cs"/>
              </a:rPr>
              <a:t>37</a:t>
            </a: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036D4A4B-8DDA-0745-A323-14240CB065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F42FC-8622-6E45-A5EC-44CB5BDDD556}"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1051173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3521C-2E1B-7342-9ABA-A903EBC9E864}"/>
              </a:ext>
            </a:extLst>
          </p:cNvPr>
          <p:cNvSpPr>
            <a:spLocks noGrp="1"/>
          </p:cNvSpPr>
          <p:nvPr>
            <p:ph type="title"/>
          </p:nvPr>
        </p:nvSpPr>
        <p:spPr/>
        <p:txBody>
          <a:bodyPr/>
          <a:lstStyle/>
          <a:p>
            <a:r>
              <a:rPr lang="en-US" dirty="0"/>
              <a:t>Modern examples of the search for patterns</a:t>
            </a:r>
          </a:p>
        </p:txBody>
      </p:sp>
      <p:sp>
        <p:nvSpPr>
          <p:cNvPr id="3" name="Content Placeholder 2">
            <a:extLst>
              <a:ext uri="{FF2B5EF4-FFF2-40B4-BE49-F238E27FC236}">
                <a16:creationId xmlns:a16="http://schemas.microsoft.com/office/drawing/2014/main" id="{B3891735-35B4-584A-A706-15A4409E36B9}"/>
              </a:ext>
            </a:extLst>
          </p:cNvPr>
          <p:cNvSpPr>
            <a:spLocks noGrp="1"/>
          </p:cNvSpPr>
          <p:nvPr>
            <p:ph idx="1"/>
          </p:nvPr>
        </p:nvSpPr>
        <p:spPr/>
        <p:txBody>
          <a:bodyPr/>
          <a:lstStyle/>
          <a:p>
            <a:r>
              <a:rPr lang="en-US" dirty="0"/>
              <a:t>The use of </a:t>
            </a:r>
            <a:r>
              <a:rPr lang="en-US" dirty="0" err="1"/>
              <a:t>Ia</a:t>
            </a:r>
            <a:r>
              <a:rPr lang="en-US" dirty="0"/>
              <a:t> supernovae for cosmography</a:t>
            </a:r>
          </a:p>
          <a:p>
            <a:pPr lvl="1"/>
            <a:r>
              <a:rPr lang="en-US" dirty="0"/>
              <a:t>Supernovae are the routinely  brightest events in the Universe</a:t>
            </a:r>
          </a:p>
          <a:p>
            <a:pPr lvl="1"/>
            <a:r>
              <a:rPr lang="en-US" dirty="0"/>
              <a:t>Astronomers patiently studied the possibilities of using supernovae as standard candles</a:t>
            </a:r>
          </a:p>
          <a:p>
            <a:pPr lvl="1"/>
            <a:r>
              <a:rPr lang="en-US" dirty="0"/>
              <a:t>After a lot of “phenomenological” work supernovae of type </a:t>
            </a:r>
            <a:r>
              <a:rPr lang="en-US" dirty="0" err="1"/>
              <a:t>Ia</a:t>
            </a:r>
            <a:r>
              <a:rPr lang="en-US" dirty="0"/>
              <a:t> were found to be “</a:t>
            </a:r>
            <a:r>
              <a:rPr lang="en-US" dirty="0" err="1"/>
              <a:t>standardizable</a:t>
            </a:r>
            <a:r>
              <a:rPr lang="en-US" dirty="0"/>
              <a:t>” candles</a:t>
            </a:r>
          </a:p>
          <a:p>
            <a:r>
              <a:rPr lang="en-US" dirty="0"/>
              <a:t>A basic goal of mid-last century astronomy was to determine the mass make up of galaxies</a:t>
            </a:r>
          </a:p>
          <a:p>
            <a:pPr lvl="1"/>
            <a:r>
              <a:rPr lang="en-US" dirty="0"/>
              <a:t>Radio and optical observations established a flat rotation curve which was reasonably interpreted as resulting from not-luminous matter</a:t>
            </a:r>
          </a:p>
          <a:p>
            <a:pPr lvl="1"/>
            <a:r>
              <a:rPr lang="en-US" dirty="0"/>
              <a:t>The dark matter hypothesis explained the dynamics of clusters of galaxies</a:t>
            </a:r>
          </a:p>
        </p:txBody>
      </p:sp>
      <p:sp>
        <p:nvSpPr>
          <p:cNvPr id="4" name="Footer Placeholder 3">
            <a:extLst>
              <a:ext uri="{FF2B5EF4-FFF2-40B4-BE49-F238E27FC236}">
                <a16:creationId xmlns:a16="http://schemas.microsoft.com/office/drawing/2014/main" id="{324A986C-2D28-A14E-BF07-D68E8852D74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37</a:t>
            </a:r>
          </a:p>
        </p:txBody>
      </p:sp>
      <p:sp>
        <p:nvSpPr>
          <p:cNvPr id="6" name="Slide Number Placeholder 5">
            <a:extLst>
              <a:ext uri="{FF2B5EF4-FFF2-40B4-BE49-F238E27FC236}">
                <a16:creationId xmlns:a16="http://schemas.microsoft.com/office/drawing/2014/main" id="{6EBE80D4-CE03-164E-A596-873C497574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8D62F-8455-9145-BD8A-3E44E6501F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5369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92725-5EF3-2141-8A51-A0A0005ED6B7}"/>
              </a:ext>
            </a:extLst>
          </p:cNvPr>
          <p:cNvSpPr>
            <a:spLocks noGrp="1"/>
          </p:cNvSpPr>
          <p:nvPr>
            <p:ph type="title"/>
          </p:nvPr>
        </p:nvSpPr>
        <p:spPr/>
        <p:txBody>
          <a:bodyPr/>
          <a:lstStyle/>
          <a:p>
            <a:r>
              <a:rPr lang="en-US" dirty="0"/>
              <a:t>The rise of </a:t>
            </a:r>
            <a:r>
              <a:rPr lang="en-US" dirty="0" err="1"/>
              <a:t>astro</a:t>
            </a:r>
            <a:r>
              <a:rPr lang="en-US" dirty="0"/>
              <a:t>-particle physics</a:t>
            </a:r>
          </a:p>
        </p:txBody>
      </p:sp>
      <p:sp>
        <p:nvSpPr>
          <p:cNvPr id="3" name="Content Placeholder 2">
            <a:extLst>
              <a:ext uri="{FF2B5EF4-FFF2-40B4-BE49-F238E27FC236}">
                <a16:creationId xmlns:a16="http://schemas.microsoft.com/office/drawing/2014/main" id="{48FE2E0F-C5E2-6E4C-AFE7-3C8ABBE25D35}"/>
              </a:ext>
            </a:extLst>
          </p:cNvPr>
          <p:cNvSpPr>
            <a:spLocks noGrp="1"/>
          </p:cNvSpPr>
          <p:nvPr>
            <p:ph idx="1"/>
          </p:nvPr>
        </p:nvSpPr>
        <p:spPr/>
        <p:txBody>
          <a:bodyPr>
            <a:normAutofit fontScale="92500"/>
          </a:bodyPr>
          <a:lstStyle/>
          <a:p>
            <a:r>
              <a:rPr lang="en-US" i="1" dirty="0"/>
              <a:t>Discovered </a:t>
            </a:r>
            <a:r>
              <a:rPr lang="en-US" dirty="0"/>
              <a:t>of the 3-K cosmic background opened the way to probe physics at the highest energies</a:t>
            </a:r>
          </a:p>
          <a:p>
            <a:r>
              <a:rPr lang="en-US" dirty="0"/>
              <a:t> </a:t>
            </a:r>
            <a:r>
              <a:rPr lang="en-US" i="1" dirty="0"/>
              <a:t>Discovered </a:t>
            </a:r>
            <a:r>
              <a:rPr lang="en-US" dirty="0"/>
              <a:t>dark matter as a result of studies of clusters of galaxies, routinely measuring masses of galaxies</a:t>
            </a:r>
          </a:p>
          <a:p>
            <a:r>
              <a:rPr lang="en-US" i="1" dirty="0"/>
              <a:t>Discovered</a:t>
            </a:r>
            <a:r>
              <a:rPr lang="en-US" dirty="0"/>
              <a:t> dark energy via studies of an exotic class of supernovae (</a:t>
            </a:r>
            <a:r>
              <a:rPr lang="en-US" dirty="0" err="1"/>
              <a:t>Ia</a:t>
            </a:r>
            <a:r>
              <a:rPr lang="en-US" dirty="0"/>
              <a:t>) _________________________________________________________</a:t>
            </a:r>
          </a:p>
          <a:p>
            <a:endParaRPr lang="en-US" dirty="0">
              <a:sym typeface="Wingdings" pitchFamily="2" charset="2"/>
            </a:endParaRPr>
          </a:p>
          <a:p>
            <a:r>
              <a:rPr lang="en-US" dirty="0">
                <a:sym typeface="Wingdings" pitchFamily="2" charset="2"/>
              </a:rPr>
              <a:t>Particle physicists realizing that further progress in physics was in the early Universe and resolution of dark matter moved to astronomy</a:t>
            </a:r>
          </a:p>
          <a:p>
            <a:pPr lvl="1"/>
            <a:r>
              <a:rPr lang="en-US" dirty="0">
                <a:sym typeface="Wingdings" pitchFamily="2" charset="2"/>
              </a:rPr>
              <a:t>This gave rise to the field of “</a:t>
            </a:r>
            <a:r>
              <a:rPr lang="en-US" dirty="0" err="1">
                <a:sym typeface="Wingdings" pitchFamily="2" charset="2"/>
              </a:rPr>
              <a:t>astro</a:t>
            </a:r>
            <a:r>
              <a:rPr lang="en-US" dirty="0">
                <a:sym typeface="Wingdings" pitchFamily="2" charset="2"/>
              </a:rPr>
              <a:t>-particle” physics</a:t>
            </a:r>
          </a:p>
          <a:p>
            <a:endParaRPr lang="en-US" dirty="0"/>
          </a:p>
        </p:txBody>
      </p:sp>
      <p:sp>
        <p:nvSpPr>
          <p:cNvPr id="4" name="Footer Placeholder 3">
            <a:extLst>
              <a:ext uri="{FF2B5EF4-FFF2-40B4-BE49-F238E27FC236}">
                <a16:creationId xmlns:a16="http://schemas.microsoft.com/office/drawing/2014/main" id="{9ECA0B3A-A2BC-9541-BE5B-896C558B1D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37</a:t>
            </a:r>
          </a:p>
        </p:txBody>
      </p:sp>
      <p:sp>
        <p:nvSpPr>
          <p:cNvPr id="6" name="Slide Number Placeholder 5">
            <a:extLst>
              <a:ext uri="{FF2B5EF4-FFF2-40B4-BE49-F238E27FC236}">
                <a16:creationId xmlns:a16="http://schemas.microsoft.com/office/drawing/2014/main" id="{7BFF5C05-3DB6-104F-8096-AC71ED1C0AE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8D62F-8455-9145-BD8A-3E44E6501F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74319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1263</Words>
  <Application>Microsoft Macintosh PowerPoint</Application>
  <PresentationFormat>Widescreen</PresentationFormat>
  <Paragraphs>188</Paragraphs>
  <Slides>30</Slides>
  <Notes>10</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30</vt:i4>
      </vt:variant>
    </vt:vector>
  </HeadingPairs>
  <TitlesOfParts>
    <vt:vector size="45" baseType="lpstr">
      <vt:lpstr>ＭＳ Ｐゴシック</vt:lpstr>
      <vt:lpstr>Arial</vt:lpstr>
      <vt:lpstr>Calibri</vt:lpstr>
      <vt:lpstr>Calibri Light</vt:lpstr>
      <vt:lpstr>Courier</vt:lpstr>
      <vt:lpstr>Gill Sans</vt:lpstr>
      <vt:lpstr>Lucida Grande</vt:lpstr>
      <vt:lpstr>Symbol</vt:lpstr>
      <vt:lpstr>Times New Roman</vt:lpstr>
      <vt:lpstr>Wingdings</vt:lpstr>
      <vt:lpstr>Office Theme</vt:lpstr>
      <vt:lpstr>1_Office Theme</vt:lpstr>
      <vt:lpstr>Black</vt:lpstr>
      <vt:lpstr>2_Office Theme</vt:lpstr>
      <vt:lpstr>1_Black</vt:lpstr>
      <vt:lpstr>Structure of Science</vt:lpstr>
      <vt:lpstr>Science: Phenomenology &amp; Understanding </vt:lpstr>
      <vt:lpstr>Mathematics &amp; Technology </vt:lpstr>
      <vt:lpstr>A. Physics in the 20th century</vt:lpstr>
      <vt:lpstr>PowerPoint Presentation</vt:lpstr>
      <vt:lpstr>PowerPoint Presentation</vt:lpstr>
      <vt:lpstr>B. Astronomy in the 20th century</vt:lpstr>
      <vt:lpstr>Modern examples of the search for patterns</vt:lpstr>
      <vt:lpstr>The rise of astro-particle physics</vt:lpstr>
      <vt:lpstr>Unintended consequences of the stunning success of effect20th century physics  </vt:lpstr>
      <vt:lpstr>Fortunately, the tide is now changing</vt:lpstr>
      <vt:lpstr>C. Astronomy in the 21st  century</vt:lpstr>
      <vt:lpstr>Astronomy &amp; Biology: Exponential Growth</vt:lpstr>
      <vt:lpstr>Fruitful interaction between Biology &amp; Astronomy</vt:lpstr>
      <vt:lpstr>D. Time Domain Astronomy: A showcase for phenomenology driven science</vt:lpstr>
      <vt:lpstr>Zwicky Transient Facility: A phenomenological study of the transient Universe </vt:lpstr>
      <vt:lpstr>E. The beginnings</vt:lpstr>
      <vt:lpstr>Time Domain Astronomy: Fritz Zwicky @ the Palomar 18-inch telescope</vt:lpstr>
      <vt:lpstr>PowerPoint Presentation</vt:lpstr>
      <vt:lpstr>F. Steps leading To the Palomar transient Factory</vt:lpstr>
      <vt:lpstr>Macronova Model</vt:lpstr>
      <vt:lpstr>Phase space of explosions is likely very rich</vt:lpstr>
      <vt:lpstr>M85OT2006: harbinger</vt:lpstr>
      <vt:lpstr>PowerPoint Presentation</vt:lpstr>
      <vt:lpstr>G. A Factory to make discoveries</vt:lpstr>
      <vt:lpstr>PowerPoint Presentation</vt:lpstr>
      <vt:lpstr>   Palomar Transient Factory</vt:lpstr>
      <vt:lpstr> Palomar Transient Factory:  Hardware, Software &amp; Grayware!</vt:lpstr>
      <vt:lpstr>Software, software &amp; more software</vt:lpstr>
      <vt:lpstr>Methodology &amp; Technological Developments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Structure of Science</dc:title>
  <dc:creator>Microsoft Office User</dc:creator>
  <cp:lastModifiedBy>Microsoft Office User</cp:lastModifiedBy>
  <cp:revision>3</cp:revision>
  <dcterms:created xsi:type="dcterms:W3CDTF">2022-04-01T20:45:15Z</dcterms:created>
  <dcterms:modified xsi:type="dcterms:W3CDTF">2022-04-05T21:42:54Z</dcterms:modified>
</cp:coreProperties>
</file>